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Elephant" panose="02020904090505020303" pitchFamily="18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4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</a:t>
            </a:r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onavljanje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Drugi svjetski rat – </a:t>
            </a:r>
            <a:r>
              <a:rPr lang="hr-HR" b="1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136" y="4304072"/>
            <a:ext cx="1758663" cy="248794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820131" y="1254328"/>
            <a:ext cx="4685122" cy="3297326"/>
          </a:xfrm>
          <a:custGeom>
            <a:avLst/>
            <a:gdLst>
              <a:gd name="connsiteX0" fmla="*/ 371109 w 4685122"/>
              <a:gd name="connsiteY0" fmla="*/ 3402939 h 3297326"/>
              <a:gd name="connsiteX1" fmla="*/ 472189 w 4685122"/>
              <a:gd name="connsiteY1" fmla="*/ 3049298 h 3297326"/>
              <a:gd name="connsiteX2" fmla="*/ 565493 w 4685122"/>
              <a:gd name="connsiteY2" fmla="*/ 2722860 h 3297326"/>
              <a:gd name="connsiteX3" fmla="*/ 1251590 w 4685122"/>
              <a:gd name="connsiteY3" fmla="*/ 189706 h 3297326"/>
              <a:gd name="connsiteX4" fmla="*/ 3771843 w 4685122"/>
              <a:gd name="connsiteY4" fmla="*/ 342434 h 3297326"/>
              <a:gd name="connsiteX5" fmla="*/ 3787088 w 4685122"/>
              <a:gd name="connsiteY5" fmla="*/ 2946560 h 3297326"/>
              <a:gd name="connsiteX6" fmla="*/ 1266658 w 4685122"/>
              <a:gd name="connsiteY6" fmla="*/ 3113153 h 3297326"/>
              <a:gd name="connsiteX7" fmla="*/ 827839 w 4685122"/>
              <a:gd name="connsiteY7" fmla="*/ 3255148 h 3297326"/>
              <a:gd name="connsiteX8" fmla="*/ 371109 w 4685122"/>
              <a:gd name="connsiteY8" fmla="*/ 3402939 h 329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5122" h="3297326" fill="none" extrusionOk="0">
                <a:moveTo>
                  <a:pt x="371109" y="3402939"/>
                </a:moveTo>
                <a:cubicBezTo>
                  <a:pt x="416812" y="3226153"/>
                  <a:pt x="424631" y="3220575"/>
                  <a:pt x="472189" y="3049298"/>
                </a:cubicBezTo>
                <a:cubicBezTo>
                  <a:pt x="519747" y="2878021"/>
                  <a:pt x="521304" y="2848698"/>
                  <a:pt x="565493" y="2722860"/>
                </a:cubicBezTo>
                <a:cubicBezTo>
                  <a:pt x="-295205" y="2026943"/>
                  <a:pt x="134154" y="507783"/>
                  <a:pt x="1251590" y="189706"/>
                </a:cubicBezTo>
                <a:cubicBezTo>
                  <a:pt x="2068429" y="-179551"/>
                  <a:pt x="3099808" y="70722"/>
                  <a:pt x="3771843" y="342434"/>
                </a:cubicBezTo>
                <a:cubicBezTo>
                  <a:pt x="4856427" y="795230"/>
                  <a:pt x="4808709" y="2021618"/>
                  <a:pt x="3787088" y="2946560"/>
                </a:cubicBezTo>
                <a:cubicBezTo>
                  <a:pt x="2938253" y="3380228"/>
                  <a:pt x="2030995" y="3455188"/>
                  <a:pt x="1266658" y="3113153"/>
                </a:cubicBezTo>
                <a:cubicBezTo>
                  <a:pt x="1084365" y="3184696"/>
                  <a:pt x="964402" y="3191548"/>
                  <a:pt x="827839" y="3255148"/>
                </a:cubicBezTo>
                <a:cubicBezTo>
                  <a:pt x="691276" y="3318748"/>
                  <a:pt x="600449" y="3350740"/>
                  <a:pt x="371109" y="3402939"/>
                </a:cubicBezTo>
                <a:close/>
              </a:path>
              <a:path w="4685122" h="3297326" stroke="0" extrusionOk="0">
                <a:moveTo>
                  <a:pt x="371109" y="3402939"/>
                </a:moveTo>
                <a:cubicBezTo>
                  <a:pt x="419774" y="3260361"/>
                  <a:pt x="453068" y="3155276"/>
                  <a:pt x="462469" y="3083302"/>
                </a:cubicBezTo>
                <a:cubicBezTo>
                  <a:pt x="471870" y="3011328"/>
                  <a:pt x="518911" y="2897158"/>
                  <a:pt x="565493" y="2722860"/>
                </a:cubicBezTo>
                <a:cubicBezTo>
                  <a:pt x="-460752" y="1678464"/>
                  <a:pt x="-95547" y="709727"/>
                  <a:pt x="1251590" y="189706"/>
                </a:cubicBezTo>
                <a:cubicBezTo>
                  <a:pt x="1965525" y="-212111"/>
                  <a:pt x="2859766" y="30827"/>
                  <a:pt x="3771843" y="342434"/>
                </a:cubicBezTo>
                <a:cubicBezTo>
                  <a:pt x="4731811" y="1027862"/>
                  <a:pt x="4935196" y="2239621"/>
                  <a:pt x="3787088" y="2946560"/>
                </a:cubicBezTo>
                <a:cubicBezTo>
                  <a:pt x="3195809" y="3498495"/>
                  <a:pt x="2027538" y="3391904"/>
                  <a:pt x="1266658" y="3113153"/>
                </a:cubicBezTo>
                <a:cubicBezTo>
                  <a:pt x="1112816" y="3174151"/>
                  <a:pt x="1044323" y="3207691"/>
                  <a:pt x="845750" y="3249352"/>
                </a:cubicBezTo>
                <a:cubicBezTo>
                  <a:pt x="647177" y="3291013"/>
                  <a:pt x="576945" y="3317745"/>
                  <a:pt x="371109" y="340293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42079"/>
                      <a:gd name="adj2" fmla="val 532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Što je </a:t>
            </a:r>
            <a:r>
              <a:rPr lang="hr-HR" sz="3600" b="1" dirty="0" err="1">
                <a:solidFill>
                  <a:schemeClr val="tx1"/>
                </a:solidFill>
              </a:rPr>
              <a:t>Maginotova</a:t>
            </a:r>
            <a:r>
              <a:rPr lang="hr-HR" sz="3600" b="1" dirty="0">
                <a:solidFill>
                  <a:schemeClr val="tx1"/>
                </a:solidFill>
              </a:rPr>
              <a:t> linija? Objasni pojam „lažni rat”.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0D1F91-5147-44A6-A79B-E80AF474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53" y="1480008"/>
            <a:ext cx="6441819" cy="483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49147336-A38B-419E-A70F-A3939EBDCD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" y="1340591"/>
            <a:ext cx="7898860" cy="549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642286C-6863-4FB3-88A0-D57CCCD7F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028" y="4784545"/>
            <a:ext cx="1491972" cy="2110659"/>
          </a:xfrm>
          <a:prstGeom prst="rect">
            <a:avLst/>
          </a:prstGeom>
        </p:spPr>
      </p:pic>
      <p:sp>
        <p:nvSpPr>
          <p:cNvPr id="16" name="Oblačić za govor: ovalni 15">
            <a:extLst>
              <a:ext uri="{FF2B5EF4-FFF2-40B4-BE49-F238E27FC236}">
                <a16:creationId xmlns:a16="http://schemas.microsoft.com/office/drawing/2014/main" id="{F272A24D-49BB-4D0C-A5C7-E91611445C09}"/>
              </a:ext>
            </a:extLst>
          </p:cNvPr>
          <p:cNvSpPr/>
          <p:nvPr/>
        </p:nvSpPr>
        <p:spPr>
          <a:xfrm>
            <a:off x="8154186" y="1340591"/>
            <a:ext cx="4037814" cy="3297326"/>
          </a:xfrm>
          <a:custGeom>
            <a:avLst/>
            <a:gdLst>
              <a:gd name="connsiteX0" fmla="*/ 3212121 w 4037814"/>
              <a:gd name="connsiteY0" fmla="*/ 3478349 h 3297326"/>
              <a:gd name="connsiteX1" fmla="*/ 2610437 w 4037814"/>
              <a:gd name="connsiteY1" fmla="*/ 3224973 h 3297326"/>
              <a:gd name="connsiteX2" fmla="*/ 298367 w 4037814"/>
              <a:gd name="connsiteY2" fmla="*/ 2511235 h 3297326"/>
              <a:gd name="connsiteX3" fmla="*/ 1081961 w 4037814"/>
              <a:gd name="connsiteY3" fmla="*/ 188293 h 3297326"/>
              <a:gd name="connsiteX4" fmla="*/ 3459041 w 4037814"/>
              <a:gd name="connsiteY4" fmla="*/ 493223 h 3297326"/>
              <a:gd name="connsiteX5" fmla="*/ 3290469 w 4037814"/>
              <a:gd name="connsiteY5" fmla="*/ 2929238 h 3297326"/>
              <a:gd name="connsiteX6" fmla="*/ 3212121 w 4037814"/>
              <a:gd name="connsiteY6" fmla="*/ 3478349 h 329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7814" h="3297326" fill="none" extrusionOk="0">
                <a:moveTo>
                  <a:pt x="3212121" y="3478349"/>
                </a:moveTo>
                <a:cubicBezTo>
                  <a:pt x="2910031" y="3360737"/>
                  <a:pt x="2823295" y="3348334"/>
                  <a:pt x="2610437" y="3224973"/>
                </a:cubicBezTo>
                <a:cubicBezTo>
                  <a:pt x="1763845" y="3486894"/>
                  <a:pt x="777973" y="3012915"/>
                  <a:pt x="298367" y="2511235"/>
                </a:cubicBezTo>
                <a:cubicBezTo>
                  <a:pt x="-395286" y="1585697"/>
                  <a:pt x="268504" y="598205"/>
                  <a:pt x="1081961" y="188293"/>
                </a:cubicBezTo>
                <a:cubicBezTo>
                  <a:pt x="1755890" y="-247229"/>
                  <a:pt x="2830745" y="6607"/>
                  <a:pt x="3459041" y="493223"/>
                </a:cubicBezTo>
                <a:cubicBezTo>
                  <a:pt x="4064186" y="1200615"/>
                  <a:pt x="4337974" y="2095604"/>
                  <a:pt x="3290469" y="2929238"/>
                </a:cubicBezTo>
                <a:cubicBezTo>
                  <a:pt x="3282014" y="3131303"/>
                  <a:pt x="3234808" y="3253347"/>
                  <a:pt x="3212121" y="3478349"/>
                </a:cubicBezTo>
                <a:close/>
              </a:path>
              <a:path w="4037814" h="3297326" stroke="0" extrusionOk="0">
                <a:moveTo>
                  <a:pt x="3212121" y="3478349"/>
                </a:moveTo>
                <a:cubicBezTo>
                  <a:pt x="2936865" y="3334962"/>
                  <a:pt x="2895740" y="3351810"/>
                  <a:pt x="2610437" y="3224973"/>
                </a:cubicBezTo>
                <a:cubicBezTo>
                  <a:pt x="1632949" y="3333408"/>
                  <a:pt x="727232" y="3100955"/>
                  <a:pt x="298367" y="2511235"/>
                </a:cubicBezTo>
                <a:cubicBezTo>
                  <a:pt x="-277904" y="1852547"/>
                  <a:pt x="34352" y="520838"/>
                  <a:pt x="1081961" y="188293"/>
                </a:cubicBezTo>
                <a:cubicBezTo>
                  <a:pt x="1821611" y="-148605"/>
                  <a:pt x="2854417" y="73483"/>
                  <a:pt x="3459041" y="493223"/>
                </a:cubicBezTo>
                <a:cubicBezTo>
                  <a:pt x="4286572" y="1314338"/>
                  <a:pt x="4005647" y="2394727"/>
                  <a:pt x="3290469" y="2929238"/>
                </a:cubicBezTo>
                <a:cubicBezTo>
                  <a:pt x="3267067" y="3101519"/>
                  <a:pt x="3255811" y="3247855"/>
                  <a:pt x="3212121" y="3478349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551"/>
                      <a:gd name="adj2" fmla="val 554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Navedi teritorije u Europi koje su članice Trojnog pakta (Njemačka i Italija) osvojile do 1942. godine.</a:t>
            </a:r>
          </a:p>
        </p:txBody>
      </p:sp>
    </p:spTree>
    <p:extLst>
      <p:ext uri="{BB962C8B-B14F-4D97-AF65-F5344CB8AC3E}">
        <p14:creationId xmlns:p14="http://schemas.microsoft.com/office/powerpoint/2010/main" val="350604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028" y="4784545"/>
            <a:ext cx="1491972" cy="211065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F4C332D-565C-4B30-9DC9-2D9B37F1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2" y="1384137"/>
            <a:ext cx="7337912" cy="526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7696478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i gdje je Francuska potpisala kapitulaciju?</a:t>
            </a:r>
          </a:p>
        </p:txBody>
      </p:sp>
    </p:spTree>
    <p:extLst>
      <p:ext uri="{BB962C8B-B14F-4D97-AF65-F5344CB8AC3E}">
        <p14:creationId xmlns:p14="http://schemas.microsoft.com/office/powerpoint/2010/main" val="217349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028" y="4784545"/>
            <a:ext cx="1491972" cy="211065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7696478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je Operacija </a:t>
            </a:r>
            <a:r>
              <a:rPr lang="hr-HR" sz="3200" b="1" i="1" dirty="0">
                <a:solidFill>
                  <a:schemeClr val="tx1"/>
                </a:solidFill>
              </a:rPr>
              <a:t>Morski lav</a:t>
            </a:r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2FA9523-728A-402E-852B-3747A498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1" y="1838226"/>
            <a:ext cx="7395090" cy="472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Zašto i kada su Njemačka i njezini saveznici napali Jugoslaviju?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D2D419-1469-4FEB-95B0-BF199DAD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69" y="1800519"/>
            <a:ext cx="6400295" cy="453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028" y="4784545"/>
            <a:ext cx="1491972" cy="211065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7696478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je Operacija </a:t>
            </a:r>
            <a:r>
              <a:rPr lang="hr-HR" sz="3200" b="1" dirty="0" err="1">
                <a:solidFill>
                  <a:schemeClr val="tx1"/>
                </a:solidFill>
              </a:rPr>
              <a:t>Barbarossa</a:t>
            </a:r>
            <a:r>
              <a:rPr lang="hr-HR" sz="3200" b="1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8" name="Slika 7" descr="Slika na kojoj se prikazuje karta&#10;&#10;Opis je automatski generiran">
            <a:extLst>
              <a:ext uri="{FF2B5EF4-FFF2-40B4-BE49-F238E27FC236}">
                <a16:creationId xmlns:a16="http://schemas.microsoft.com/office/drawing/2014/main" id="{010B1B8C-4494-4B98-9818-4AB258220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18" y="1350817"/>
            <a:ext cx="6980178" cy="542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id="{03E6498F-A920-4A74-8D37-3C12311C4863}"/>
              </a:ext>
            </a:extLst>
          </p:cNvPr>
          <p:cNvSpPr/>
          <p:nvPr/>
        </p:nvSpPr>
        <p:spPr>
          <a:xfrm>
            <a:off x="7696477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Kako je organiziran napad?</a:t>
            </a:r>
          </a:p>
        </p:txBody>
      </p:sp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id="{1DE7132B-2D08-44BD-8C69-CAEABF3C0954}"/>
              </a:ext>
            </a:extLst>
          </p:cNvPr>
          <p:cNvSpPr/>
          <p:nvPr/>
        </p:nvSpPr>
        <p:spPr>
          <a:xfrm>
            <a:off x="7696476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Što je u početnim mjesecima ratovanja olakšavalo napredovanje njemačke vojske? </a:t>
            </a: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140F2830-2270-4B06-8338-B8905A83B0DD}"/>
              </a:ext>
            </a:extLst>
          </p:cNvPr>
          <p:cNvSpPr/>
          <p:nvPr/>
        </p:nvSpPr>
        <p:spPr>
          <a:xfrm>
            <a:off x="7696478" y="1715679"/>
            <a:ext cx="4122655" cy="2862090"/>
          </a:xfrm>
          <a:custGeom>
            <a:avLst/>
            <a:gdLst>
              <a:gd name="connsiteX0" fmla="*/ 3283736 w 4122655"/>
              <a:gd name="connsiteY0" fmla="*/ 3130554 h 2862090"/>
              <a:gd name="connsiteX1" fmla="*/ 2941867 w 4122655"/>
              <a:gd name="connsiteY1" fmla="*/ 2966975 h 2862090"/>
              <a:gd name="connsiteX2" fmla="*/ 2613404 w 4122655"/>
              <a:gd name="connsiteY2" fmla="*/ 2809810 h 2862090"/>
              <a:gd name="connsiteX3" fmla="*/ 433544 w 4122655"/>
              <a:gd name="connsiteY3" fmla="*/ 2309024 h 2862090"/>
              <a:gd name="connsiteX4" fmla="*/ 1163913 w 4122655"/>
              <a:gd name="connsiteY4" fmla="*/ 142736 h 2862090"/>
              <a:gd name="connsiteX5" fmla="*/ 3337165 w 4122655"/>
              <a:gd name="connsiteY5" fmla="*/ 307048 h 2862090"/>
              <a:gd name="connsiteX6" fmla="*/ 3317182 w 4122655"/>
              <a:gd name="connsiteY6" fmla="*/ 2565839 h 2862090"/>
              <a:gd name="connsiteX7" fmla="*/ 3283736 w 4122655"/>
              <a:gd name="connsiteY7" fmla="*/ 3130554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655" h="2862090" fill="none" extrusionOk="0">
                <a:moveTo>
                  <a:pt x="3283736" y="3130554"/>
                </a:moveTo>
                <a:cubicBezTo>
                  <a:pt x="3202328" y="3105433"/>
                  <a:pt x="3065339" y="3027456"/>
                  <a:pt x="2941867" y="2966975"/>
                </a:cubicBezTo>
                <a:cubicBezTo>
                  <a:pt x="2818395" y="2906494"/>
                  <a:pt x="2729145" y="2847303"/>
                  <a:pt x="2613404" y="2809810"/>
                </a:cubicBezTo>
                <a:cubicBezTo>
                  <a:pt x="1869587" y="2956067"/>
                  <a:pt x="900896" y="2728095"/>
                  <a:pt x="433544" y="2309024"/>
                </a:cubicBezTo>
                <a:cubicBezTo>
                  <a:pt x="-395182" y="1750008"/>
                  <a:pt x="-225569" y="551589"/>
                  <a:pt x="1163913" y="142736"/>
                </a:cubicBezTo>
                <a:cubicBezTo>
                  <a:pt x="1948033" y="-229353"/>
                  <a:pt x="2720996" y="-11792"/>
                  <a:pt x="3337165" y="307048"/>
                </a:cubicBezTo>
                <a:cubicBezTo>
                  <a:pt x="4207699" y="943626"/>
                  <a:pt x="4297107" y="1968869"/>
                  <a:pt x="3317182" y="2565839"/>
                </a:cubicBezTo>
                <a:cubicBezTo>
                  <a:pt x="3325199" y="2815286"/>
                  <a:pt x="3293499" y="2893791"/>
                  <a:pt x="3283736" y="3130554"/>
                </a:cubicBezTo>
                <a:close/>
              </a:path>
              <a:path w="4122655" h="2862090" stroke="0" extrusionOk="0">
                <a:moveTo>
                  <a:pt x="3283736" y="3130554"/>
                </a:moveTo>
                <a:cubicBezTo>
                  <a:pt x="3211695" y="3076982"/>
                  <a:pt x="3093398" y="3048100"/>
                  <a:pt x="2968680" y="2979804"/>
                </a:cubicBezTo>
                <a:cubicBezTo>
                  <a:pt x="2843962" y="2911508"/>
                  <a:pt x="2713653" y="2872515"/>
                  <a:pt x="2613404" y="2809810"/>
                </a:cubicBezTo>
                <a:cubicBezTo>
                  <a:pt x="1790097" y="2872337"/>
                  <a:pt x="877903" y="2886923"/>
                  <a:pt x="433544" y="2309024"/>
                </a:cubicBezTo>
                <a:cubicBezTo>
                  <a:pt x="-432384" y="1525346"/>
                  <a:pt x="-245925" y="639309"/>
                  <a:pt x="1163913" y="142736"/>
                </a:cubicBezTo>
                <a:cubicBezTo>
                  <a:pt x="1757281" y="-82236"/>
                  <a:pt x="2588638" y="-132676"/>
                  <a:pt x="3337165" y="307048"/>
                </a:cubicBezTo>
                <a:cubicBezTo>
                  <a:pt x="4427510" y="925722"/>
                  <a:pt x="4323934" y="1978080"/>
                  <a:pt x="3317182" y="2565839"/>
                </a:cubicBezTo>
                <a:cubicBezTo>
                  <a:pt x="3284514" y="2783689"/>
                  <a:pt x="3291021" y="2903800"/>
                  <a:pt x="3283736" y="313055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29651"/>
                      <a:gd name="adj2" fmla="val 593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Zašto je poslije nekog vremena ono ipak usporeno?</a:t>
            </a:r>
          </a:p>
        </p:txBody>
      </p:sp>
    </p:spTree>
    <p:extLst>
      <p:ext uri="{BB962C8B-B14F-4D97-AF65-F5344CB8AC3E}">
        <p14:creationId xmlns:p14="http://schemas.microsoft.com/office/powerpoint/2010/main" val="1062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Zašto i kada su Njemačka i njezini saveznici napali Jugoslaviju?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D2D419-1469-4FEB-95B0-BF199DAD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69" y="1800519"/>
            <a:ext cx="6400295" cy="453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je bilo povodom japanskom napadu na SAD? 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2A006F89-0988-4904-A85A-283A56C11B84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Zašto je za cilj odabran Pearl </a:t>
            </a:r>
            <a:r>
              <a:rPr lang="hr-HR" sz="3200" b="1" dirty="0" err="1">
                <a:solidFill>
                  <a:schemeClr val="tx1"/>
                </a:solidFill>
              </a:rPr>
              <a:t>Harbor</a:t>
            </a:r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25879-653C-427F-83C7-727A01625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36" y="1310327"/>
            <a:ext cx="6826391" cy="5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Navedi bitke prekretnice u Drugom svjetskom ratu.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id="{FF83398A-F1E0-410E-8926-B7A94861B707}"/>
              </a:ext>
            </a:extLst>
          </p:cNvPr>
          <p:cNvSpPr/>
          <p:nvPr/>
        </p:nvSpPr>
        <p:spPr>
          <a:xfrm>
            <a:off x="6498552" y="1342943"/>
            <a:ext cx="4374037" cy="1979377"/>
          </a:xfrm>
          <a:custGeom>
            <a:avLst/>
            <a:gdLst>
              <a:gd name="connsiteX0" fmla="*/ 0 w 4374037"/>
              <a:gd name="connsiteY0" fmla="*/ 0 h 1979377"/>
              <a:gd name="connsiteX1" fmla="*/ 668603 w 4374037"/>
              <a:gd name="connsiteY1" fmla="*/ 0 h 1979377"/>
              <a:gd name="connsiteX2" fmla="*/ 1337206 w 4374037"/>
              <a:gd name="connsiteY2" fmla="*/ 0 h 1979377"/>
              <a:gd name="connsiteX3" fmla="*/ 1830847 w 4374037"/>
              <a:gd name="connsiteY3" fmla="*/ 0 h 1979377"/>
              <a:gd name="connsiteX4" fmla="*/ 2543190 w 4374037"/>
              <a:gd name="connsiteY4" fmla="*/ 0 h 1979377"/>
              <a:gd name="connsiteX5" fmla="*/ 3168053 w 4374037"/>
              <a:gd name="connsiteY5" fmla="*/ 0 h 1979377"/>
              <a:gd name="connsiteX6" fmla="*/ 3661694 w 4374037"/>
              <a:gd name="connsiteY6" fmla="*/ 0 h 1979377"/>
              <a:gd name="connsiteX7" fmla="*/ 4374037 w 4374037"/>
              <a:gd name="connsiteY7" fmla="*/ 0 h 1979377"/>
              <a:gd name="connsiteX8" fmla="*/ 4374037 w 4374037"/>
              <a:gd name="connsiteY8" fmla="*/ 566319 h 1979377"/>
              <a:gd name="connsiteX9" fmla="*/ 4374037 w 4374037"/>
              <a:gd name="connsiteY9" fmla="*/ 1116144 h 1979377"/>
              <a:gd name="connsiteX10" fmla="*/ 4374037 w 4374037"/>
              <a:gd name="connsiteY10" fmla="*/ 1649474 h 1979377"/>
              <a:gd name="connsiteX11" fmla="*/ 4044134 w 4374037"/>
              <a:gd name="connsiteY11" fmla="*/ 1979377 h 1979377"/>
              <a:gd name="connsiteX12" fmla="*/ 3491436 w 4374037"/>
              <a:gd name="connsiteY12" fmla="*/ 1979377 h 1979377"/>
              <a:gd name="connsiteX13" fmla="*/ 2938737 w 4374037"/>
              <a:gd name="connsiteY13" fmla="*/ 1979377 h 1979377"/>
              <a:gd name="connsiteX14" fmla="*/ 2264715 w 4374037"/>
              <a:gd name="connsiteY14" fmla="*/ 1979377 h 1979377"/>
              <a:gd name="connsiteX15" fmla="*/ 1631134 w 4374037"/>
              <a:gd name="connsiteY15" fmla="*/ 1979377 h 1979377"/>
              <a:gd name="connsiteX16" fmla="*/ 916670 w 4374037"/>
              <a:gd name="connsiteY16" fmla="*/ 1979377 h 1979377"/>
              <a:gd name="connsiteX17" fmla="*/ 0 w 4374037"/>
              <a:gd name="connsiteY17" fmla="*/ 1979377 h 1979377"/>
              <a:gd name="connsiteX18" fmla="*/ 0 w 4374037"/>
              <a:gd name="connsiteY18" fmla="*/ 1378966 h 1979377"/>
              <a:gd name="connsiteX19" fmla="*/ 0 w 4374037"/>
              <a:gd name="connsiteY19" fmla="*/ 679586 h 1979377"/>
              <a:gd name="connsiteX20" fmla="*/ 0 w 4374037"/>
              <a:gd name="connsiteY20" fmla="*/ 0 h 1979377"/>
              <a:gd name="connsiteX0" fmla="*/ 4044134 w 4374037"/>
              <a:gd name="connsiteY0" fmla="*/ 1979377 h 1979377"/>
              <a:gd name="connsiteX1" fmla="*/ 4110115 w 4374037"/>
              <a:gd name="connsiteY1" fmla="*/ 1715455 h 1979377"/>
              <a:gd name="connsiteX2" fmla="*/ 4374037 w 4374037"/>
              <a:gd name="connsiteY2" fmla="*/ 1649474 h 1979377"/>
              <a:gd name="connsiteX3" fmla="*/ 4044134 w 4374037"/>
              <a:gd name="connsiteY3" fmla="*/ 1979377 h 1979377"/>
              <a:gd name="connsiteX0" fmla="*/ 4044134 w 4374037"/>
              <a:gd name="connsiteY0" fmla="*/ 1979377 h 1979377"/>
              <a:gd name="connsiteX1" fmla="*/ 4110115 w 4374037"/>
              <a:gd name="connsiteY1" fmla="*/ 1715455 h 1979377"/>
              <a:gd name="connsiteX2" fmla="*/ 4374037 w 4374037"/>
              <a:gd name="connsiteY2" fmla="*/ 1649474 h 1979377"/>
              <a:gd name="connsiteX3" fmla="*/ 4044134 w 4374037"/>
              <a:gd name="connsiteY3" fmla="*/ 1979377 h 1979377"/>
              <a:gd name="connsiteX4" fmla="*/ 3450994 w 4374037"/>
              <a:gd name="connsiteY4" fmla="*/ 1979377 h 1979377"/>
              <a:gd name="connsiteX5" fmla="*/ 2817413 w 4374037"/>
              <a:gd name="connsiteY5" fmla="*/ 1979377 h 1979377"/>
              <a:gd name="connsiteX6" fmla="*/ 2062508 w 4374037"/>
              <a:gd name="connsiteY6" fmla="*/ 1979377 h 1979377"/>
              <a:gd name="connsiteX7" fmla="*/ 1469369 w 4374037"/>
              <a:gd name="connsiteY7" fmla="*/ 1979377 h 1979377"/>
              <a:gd name="connsiteX8" fmla="*/ 795346 w 4374037"/>
              <a:gd name="connsiteY8" fmla="*/ 1979377 h 1979377"/>
              <a:gd name="connsiteX9" fmla="*/ 0 w 4374037"/>
              <a:gd name="connsiteY9" fmla="*/ 1979377 h 1979377"/>
              <a:gd name="connsiteX10" fmla="*/ 0 w 4374037"/>
              <a:gd name="connsiteY10" fmla="*/ 1279997 h 1979377"/>
              <a:gd name="connsiteX11" fmla="*/ 0 w 4374037"/>
              <a:gd name="connsiteY11" fmla="*/ 620205 h 1979377"/>
              <a:gd name="connsiteX12" fmla="*/ 0 w 4374037"/>
              <a:gd name="connsiteY12" fmla="*/ 0 h 1979377"/>
              <a:gd name="connsiteX13" fmla="*/ 537382 w 4374037"/>
              <a:gd name="connsiteY13" fmla="*/ 0 h 1979377"/>
              <a:gd name="connsiteX14" fmla="*/ 1031023 w 4374037"/>
              <a:gd name="connsiteY14" fmla="*/ 0 h 1979377"/>
              <a:gd name="connsiteX15" fmla="*/ 1655885 w 4374037"/>
              <a:gd name="connsiteY15" fmla="*/ 0 h 1979377"/>
              <a:gd name="connsiteX16" fmla="*/ 2193267 w 4374037"/>
              <a:gd name="connsiteY16" fmla="*/ 0 h 1979377"/>
              <a:gd name="connsiteX17" fmla="*/ 2905610 w 4374037"/>
              <a:gd name="connsiteY17" fmla="*/ 0 h 1979377"/>
              <a:gd name="connsiteX18" fmla="*/ 3617953 w 4374037"/>
              <a:gd name="connsiteY18" fmla="*/ 0 h 1979377"/>
              <a:gd name="connsiteX19" fmla="*/ 4374037 w 4374037"/>
              <a:gd name="connsiteY19" fmla="*/ 0 h 1979377"/>
              <a:gd name="connsiteX20" fmla="*/ 4374037 w 4374037"/>
              <a:gd name="connsiteY20" fmla="*/ 566319 h 1979377"/>
              <a:gd name="connsiteX21" fmla="*/ 4374037 w 4374037"/>
              <a:gd name="connsiteY21" fmla="*/ 1149134 h 1979377"/>
              <a:gd name="connsiteX22" fmla="*/ 4374037 w 4374037"/>
              <a:gd name="connsiteY22" fmla="*/ 1649474 h 197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74037" h="1979377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94256" y="120790"/>
                  <a:pt x="4360369" y="339669"/>
                  <a:pt x="4374037" y="566319"/>
                </a:cubicBezTo>
                <a:cubicBezTo>
                  <a:pt x="4387705" y="792969"/>
                  <a:pt x="4349251" y="940809"/>
                  <a:pt x="4374037" y="1116144"/>
                </a:cubicBezTo>
                <a:cubicBezTo>
                  <a:pt x="4398823" y="1291479"/>
                  <a:pt x="4369761" y="1498536"/>
                  <a:pt x="4374037" y="1649474"/>
                </a:cubicBezTo>
                <a:cubicBezTo>
                  <a:pt x="4247758" y="1794551"/>
                  <a:pt x="4134345" y="1891652"/>
                  <a:pt x="4044134" y="1979377"/>
                </a:cubicBezTo>
                <a:cubicBezTo>
                  <a:pt x="3891827" y="2005182"/>
                  <a:pt x="3649011" y="1981861"/>
                  <a:pt x="3491436" y="1979377"/>
                </a:cubicBezTo>
                <a:cubicBezTo>
                  <a:pt x="3333861" y="1976893"/>
                  <a:pt x="3169548" y="2000561"/>
                  <a:pt x="2938737" y="1979377"/>
                </a:cubicBezTo>
                <a:cubicBezTo>
                  <a:pt x="2707926" y="1958193"/>
                  <a:pt x="2472754" y="1963837"/>
                  <a:pt x="2264715" y="1979377"/>
                </a:cubicBezTo>
                <a:cubicBezTo>
                  <a:pt x="2056676" y="1994917"/>
                  <a:pt x="1849030" y="1993429"/>
                  <a:pt x="1631134" y="1979377"/>
                </a:cubicBezTo>
                <a:cubicBezTo>
                  <a:pt x="1413238" y="1965325"/>
                  <a:pt x="1073395" y="2012153"/>
                  <a:pt x="916670" y="1979377"/>
                </a:cubicBezTo>
                <a:cubicBezTo>
                  <a:pt x="759945" y="1946601"/>
                  <a:pt x="191350" y="1998622"/>
                  <a:pt x="0" y="1979377"/>
                </a:cubicBezTo>
                <a:cubicBezTo>
                  <a:pt x="-14928" y="1763690"/>
                  <a:pt x="5019" y="1621256"/>
                  <a:pt x="0" y="1378966"/>
                </a:cubicBezTo>
                <a:cubicBezTo>
                  <a:pt x="-5019" y="1136676"/>
                  <a:pt x="-24573" y="1006093"/>
                  <a:pt x="0" y="679586"/>
                </a:cubicBezTo>
                <a:cubicBezTo>
                  <a:pt x="24573" y="353079"/>
                  <a:pt x="12601" y="175548"/>
                  <a:pt x="0" y="0"/>
                </a:cubicBezTo>
                <a:close/>
              </a:path>
              <a:path w="4374037" h="1979377" fill="darkenLess" stroke="0" extrusionOk="0">
                <a:moveTo>
                  <a:pt x="4044134" y="1979377"/>
                </a:moveTo>
                <a:cubicBezTo>
                  <a:pt x="4067096" y="1849352"/>
                  <a:pt x="4085749" y="1832339"/>
                  <a:pt x="4110115" y="1715455"/>
                </a:cubicBezTo>
                <a:cubicBezTo>
                  <a:pt x="4222482" y="1697267"/>
                  <a:pt x="4272876" y="1662633"/>
                  <a:pt x="4374037" y="1649474"/>
                </a:cubicBezTo>
                <a:cubicBezTo>
                  <a:pt x="4291347" y="1745860"/>
                  <a:pt x="4107137" y="1896431"/>
                  <a:pt x="4044134" y="1979377"/>
                </a:cubicBezTo>
                <a:close/>
              </a:path>
              <a:path w="4374037" h="1979377" fill="none" extrusionOk="0">
                <a:moveTo>
                  <a:pt x="4044134" y="1979377"/>
                </a:moveTo>
                <a:cubicBezTo>
                  <a:pt x="4058078" y="1884197"/>
                  <a:pt x="4083368" y="1837881"/>
                  <a:pt x="4110115" y="1715455"/>
                </a:cubicBezTo>
                <a:cubicBezTo>
                  <a:pt x="4186230" y="1686478"/>
                  <a:pt x="4272372" y="1666290"/>
                  <a:pt x="4374037" y="1649474"/>
                </a:cubicBezTo>
                <a:cubicBezTo>
                  <a:pt x="4245459" y="1804694"/>
                  <a:pt x="4165337" y="1851170"/>
                  <a:pt x="4044134" y="1979377"/>
                </a:cubicBezTo>
                <a:cubicBezTo>
                  <a:pt x="3805760" y="1984460"/>
                  <a:pt x="3594709" y="1962838"/>
                  <a:pt x="3450994" y="1979377"/>
                </a:cubicBezTo>
                <a:cubicBezTo>
                  <a:pt x="3307279" y="1995916"/>
                  <a:pt x="2980314" y="1961529"/>
                  <a:pt x="2817413" y="1979377"/>
                </a:cubicBezTo>
                <a:cubicBezTo>
                  <a:pt x="2654512" y="1997225"/>
                  <a:pt x="2328000" y="2010243"/>
                  <a:pt x="2062508" y="1979377"/>
                </a:cubicBezTo>
                <a:cubicBezTo>
                  <a:pt x="1797016" y="1948511"/>
                  <a:pt x="1689684" y="1987729"/>
                  <a:pt x="1469369" y="1979377"/>
                </a:cubicBezTo>
                <a:cubicBezTo>
                  <a:pt x="1249054" y="1971025"/>
                  <a:pt x="1059388" y="2000496"/>
                  <a:pt x="795346" y="1979377"/>
                </a:cubicBezTo>
                <a:cubicBezTo>
                  <a:pt x="531304" y="1958258"/>
                  <a:pt x="342370" y="2012959"/>
                  <a:pt x="0" y="1979377"/>
                </a:cubicBezTo>
                <a:cubicBezTo>
                  <a:pt x="3422" y="1673169"/>
                  <a:pt x="-27407" y="1540560"/>
                  <a:pt x="0" y="1279997"/>
                </a:cubicBezTo>
                <a:cubicBezTo>
                  <a:pt x="27407" y="1019434"/>
                  <a:pt x="-26799" y="930262"/>
                  <a:pt x="0" y="620205"/>
                </a:cubicBezTo>
                <a:cubicBezTo>
                  <a:pt x="26799" y="310148"/>
                  <a:pt x="25952" y="178391"/>
                  <a:pt x="0" y="0"/>
                </a:cubicBezTo>
                <a:cubicBezTo>
                  <a:pt x="255151" y="25930"/>
                  <a:pt x="291544" y="-19561"/>
                  <a:pt x="537382" y="0"/>
                </a:cubicBezTo>
                <a:cubicBezTo>
                  <a:pt x="783220" y="19561"/>
                  <a:pt x="851159" y="-10453"/>
                  <a:pt x="1031023" y="0"/>
                </a:cubicBezTo>
                <a:cubicBezTo>
                  <a:pt x="1210887" y="10453"/>
                  <a:pt x="1477756" y="3994"/>
                  <a:pt x="1655885" y="0"/>
                </a:cubicBezTo>
                <a:cubicBezTo>
                  <a:pt x="1834014" y="-3994"/>
                  <a:pt x="1981322" y="-3459"/>
                  <a:pt x="2193267" y="0"/>
                </a:cubicBezTo>
                <a:cubicBezTo>
                  <a:pt x="2405212" y="3459"/>
                  <a:pt x="2681902" y="8442"/>
                  <a:pt x="2905610" y="0"/>
                </a:cubicBezTo>
                <a:cubicBezTo>
                  <a:pt x="3129318" y="-8442"/>
                  <a:pt x="3323582" y="-16850"/>
                  <a:pt x="3617953" y="0"/>
                </a:cubicBezTo>
                <a:cubicBezTo>
                  <a:pt x="3912324" y="16850"/>
                  <a:pt x="4023973" y="-3220"/>
                  <a:pt x="4374037" y="0"/>
                </a:cubicBezTo>
                <a:cubicBezTo>
                  <a:pt x="4389397" y="254373"/>
                  <a:pt x="4358739" y="326113"/>
                  <a:pt x="4374037" y="566319"/>
                </a:cubicBezTo>
                <a:cubicBezTo>
                  <a:pt x="4389335" y="806525"/>
                  <a:pt x="4395354" y="920222"/>
                  <a:pt x="4374037" y="1149134"/>
                </a:cubicBezTo>
                <a:cubicBezTo>
                  <a:pt x="4352720" y="1378047"/>
                  <a:pt x="4375876" y="1430654"/>
                  <a:pt x="4374037" y="1649474"/>
                </a:cubicBezTo>
              </a:path>
              <a:path w="4374037" h="1979377" fill="none" stroke="0" extrusionOk="0">
                <a:moveTo>
                  <a:pt x="4044134" y="1979377"/>
                </a:moveTo>
                <a:cubicBezTo>
                  <a:pt x="4058753" y="1891796"/>
                  <a:pt x="4079837" y="1820204"/>
                  <a:pt x="4110115" y="1715455"/>
                </a:cubicBezTo>
                <a:cubicBezTo>
                  <a:pt x="4202410" y="1686361"/>
                  <a:pt x="4252651" y="1692215"/>
                  <a:pt x="4374037" y="1649474"/>
                </a:cubicBezTo>
                <a:cubicBezTo>
                  <a:pt x="4289959" y="1744450"/>
                  <a:pt x="4136378" y="1875757"/>
                  <a:pt x="4044134" y="1979377"/>
                </a:cubicBezTo>
                <a:cubicBezTo>
                  <a:pt x="3768482" y="2014103"/>
                  <a:pt x="3599687" y="1956908"/>
                  <a:pt x="3329670" y="1979377"/>
                </a:cubicBezTo>
                <a:cubicBezTo>
                  <a:pt x="3059653" y="2001846"/>
                  <a:pt x="2786617" y="2015710"/>
                  <a:pt x="2574765" y="1979377"/>
                </a:cubicBezTo>
                <a:cubicBezTo>
                  <a:pt x="2362913" y="1943044"/>
                  <a:pt x="2236586" y="1967004"/>
                  <a:pt x="1900743" y="1979377"/>
                </a:cubicBezTo>
                <a:cubicBezTo>
                  <a:pt x="1564900" y="1991750"/>
                  <a:pt x="1307601" y="2003540"/>
                  <a:pt x="1145838" y="1979377"/>
                </a:cubicBezTo>
                <a:cubicBezTo>
                  <a:pt x="984075" y="1955214"/>
                  <a:pt x="458061" y="1929139"/>
                  <a:pt x="0" y="1979377"/>
                </a:cubicBezTo>
                <a:cubicBezTo>
                  <a:pt x="7630" y="1778778"/>
                  <a:pt x="-27229" y="1587055"/>
                  <a:pt x="0" y="1299791"/>
                </a:cubicBezTo>
                <a:cubicBezTo>
                  <a:pt x="27229" y="1012527"/>
                  <a:pt x="-27129" y="845985"/>
                  <a:pt x="0" y="659792"/>
                </a:cubicBezTo>
                <a:cubicBezTo>
                  <a:pt x="27129" y="473599"/>
                  <a:pt x="1926" y="264559"/>
                  <a:pt x="0" y="0"/>
                </a:cubicBezTo>
                <a:cubicBezTo>
                  <a:pt x="136933" y="-4397"/>
                  <a:pt x="469744" y="9446"/>
                  <a:pt x="668603" y="0"/>
                </a:cubicBezTo>
                <a:cubicBezTo>
                  <a:pt x="867462" y="-9446"/>
                  <a:pt x="1017474" y="-5782"/>
                  <a:pt x="1162244" y="0"/>
                </a:cubicBezTo>
                <a:cubicBezTo>
                  <a:pt x="1307014" y="5782"/>
                  <a:pt x="1622682" y="25962"/>
                  <a:pt x="1743366" y="0"/>
                </a:cubicBezTo>
                <a:cubicBezTo>
                  <a:pt x="1864050" y="-25962"/>
                  <a:pt x="2159004" y="-8039"/>
                  <a:pt x="2324488" y="0"/>
                </a:cubicBezTo>
                <a:cubicBezTo>
                  <a:pt x="2489972" y="8039"/>
                  <a:pt x="2626171" y="-16716"/>
                  <a:pt x="2861870" y="0"/>
                </a:cubicBezTo>
                <a:cubicBezTo>
                  <a:pt x="3097569" y="16716"/>
                  <a:pt x="3191330" y="-8617"/>
                  <a:pt x="3399252" y="0"/>
                </a:cubicBezTo>
                <a:cubicBezTo>
                  <a:pt x="3607174" y="8617"/>
                  <a:pt x="4071361" y="-41407"/>
                  <a:pt x="4374037" y="0"/>
                </a:cubicBezTo>
                <a:cubicBezTo>
                  <a:pt x="4362766" y="268069"/>
                  <a:pt x="4385650" y="341132"/>
                  <a:pt x="4374037" y="549825"/>
                </a:cubicBezTo>
                <a:cubicBezTo>
                  <a:pt x="4362424" y="758518"/>
                  <a:pt x="4374877" y="858792"/>
                  <a:pt x="4374037" y="1066660"/>
                </a:cubicBezTo>
                <a:cubicBezTo>
                  <a:pt x="4373197" y="1274528"/>
                  <a:pt x="4349432" y="1512760"/>
                  <a:pt x="4374037" y="1649474"/>
                </a:cubicBezTo>
              </a:path>
            </a:pathLst>
          </a:custGeom>
          <a:solidFill>
            <a:srgbClr val="92D05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Bitk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e prekretnice: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id="{0C67D80B-58D6-41CD-9287-11E951FF0FDF}"/>
              </a:ext>
            </a:extLst>
          </p:cNvPr>
          <p:cNvSpPr/>
          <p:nvPr/>
        </p:nvSpPr>
        <p:spPr>
          <a:xfrm>
            <a:off x="4455014" y="3488548"/>
            <a:ext cx="2268040" cy="1420715"/>
          </a:xfrm>
          <a:custGeom>
            <a:avLst/>
            <a:gdLst>
              <a:gd name="connsiteX0" fmla="*/ 0 w 2268040"/>
              <a:gd name="connsiteY0" fmla="*/ 0 h 1420715"/>
              <a:gd name="connsiteX1" fmla="*/ 589690 w 2268040"/>
              <a:gd name="connsiteY1" fmla="*/ 0 h 1420715"/>
              <a:gd name="connsiteX2" fmla="*/ 1179381 w 2268040"/>
              <a:gd name="connsiteY2" fmla="*/ 0 h 1420715"/>
              <a:gd name="connsiteX3" fmla="*/ 1678350 w 2268040"/>
              <a:gd name="connsiteY3" fmla="*/ 0 h 1420715"/>
              <a:gd name="connsiteX4" fmla="*/ 2268040 w 2268040"/>
              <a:gd name="connsiteY4" fmla="*/ 0 h 1420715"/>
              <a:gd name="connsiteX5" fmla="*/ 2268040 w 2268040"/>
              <a:gd name="connsiteY5" fmla="*/ 591962 h 1420715"/>
              <a:gd name="connsiteX6" fmla="*/ 2268040 w 2268040"/>
              <a:gd name="connsiteY6" fmla="*/ 1183924 h 1420715"/>
              <a:gd name="connsiteX7" fmla="*/ 2031249 w 2268040"/>
              <a:gd name="connsiteY7" fmla="*/ 1420715 h 1420715"/>
              <a:gd name="connsiteX8" fmla="*/ 1415103 w 2268040"/>
              <a:gd name="connsiteY8" fmla="*/ 1420715 h 1420715"/>
              <a:gd name="connsiteX9" fmla="*/ 738020 w 2268040"/>
              <a:gd name="connsiteY9" fmla="*/ 1420715 h 1420715"/>
              <a:gd name="connsiteX10" fmla="*/ 0 w 2268040"/>
              <a:gd name="connsiteY10" fmla="*/ 1420715 h 1420715"/>
              <a:gd name="connsiteX11" fmla="*/ 0 w 2268040"/>
              <a:gd name="connsiteY11" fmla="*/ 932936 h 1420715"/>
              <a:gd name="connsiteX12" fmla="*/ 0 w 2268040"/>
              <a:gd name="connsiteY12" fmla="*/ 501986 h 1420715"/>
              <a:gd name="connsiteX13" fmla="*/ 0 w 2268040"/>
              <a:gd name="connsiteY13" fmla="*/ 0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4" fmla="*/ 1415103 w 2268040"/>
              <a:gd name="connsiteY4" fmla="*/ 1420715 h 1420715"/>
              <a:gd name="connsiteX5" fmla="*/ 717708 w 2268040"/>
              <a:gd name="connsiteY5" fmla="*/ 1420715 h 1420715"/>
              <a:gd name="connsiteX6" fmla="*/ 0 w 2268040"/>
              <a:gd name="connsiteY6" fmla="*/ 1420715 h 1420715"/>
              <a:gd name="connsiteX7" fmla="*/ 0 w 2268040"/>
              <a:gd name="connsiteY7" fmla="*/ 918729 h 1420715"/>
              <a:gd name="connsiteX8" fmla="*/ 0 w 2268040"/>
              <a:gd name="connsiteY8" fmla="*/ 459365 h 1420715"/>
              <a:gd name="connsiteX9" fmla="*/ 0 w 2268040"/>
              <a:gd name="connsiteY9" fmla="*/ 0 h 1420715"/>
              <a:gd name="connsiteX10" fmla="*/ 612371 w 2268040"/>
              <a:gd name="connsiteY10" fmla="*/ 0 h 1420715"/>
              <a:gd name="connsiteX11" fmla="*/ 1134020 w 2268040"/>
              <a:gd name="connsiteY11" fmla="*/ 0 h 1420715"/>
              <a:gd name="connsiteX12" fmla="*/ 1655669 w 2268040"/>
              <a:gd name="connsiteY12" fmla="*/ 0 h 1420715"/>
              <a:gd name="connsiteX13" fmla="*/ 2268040 w 2268040"/>
              <a:gd name="connsiteY13" fmla="*/ 0 h 1420715"/>
              <a:gd name="connsiteX14" fmla="*/ 2268040 w 2268040"/>
              <a:gd name="connsiteY14" fmla="*/ 591962 h 1420715"/>
              <a:gd name="connsiteX15" fmla="*/ 2268040 w 2268040"/>
              <a:gd name="connsiteY15" fmla="*/ 1183924 h 14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8040" h="1420715" stroke="0" extrusionOk="0">
                <a:moveTo>
                  <a:pt x="0" y="0"/>
                </a:moveTo>
                <a:cubicBezTo>
                  <a:pt x="197034" y="2871"/>
                  <a:pt x="308072" y="29222"/>
                  <a:pt x="589690" y="0"/>
                </a:cubicBezTo>
                <a:cubicBezTo>
                  <a:pt x="871308" y="-29222"/>
                  <a:pt x="907817" y="-13583"/>
                  <a:pt x="1179381" y="0"/>
                </a:cubicBezTo>
                <a:cubicBezTo>
                  <a:pt x="1450945" y="13583"/>
                  <a:pt x="1504680" y="3479"/>
                  <a:pt x="1678350" y="0"/>
                </a:cubicBezTo>
                <a:cubicBezTo>
                  <a:pt x="1852020" y="-3479"/>
                  <a:pt x="1982289" y="11437"/>
                  <a:pt x="2268040" y="0"/>
                </a:cubicBezTo>
                <a:cubicBezTo>
                  <a:pt x="2264061" y="166954"/>
                  <a:pt x="2257047" y="297477"/>
                  <a:pt x="2268040" y="591962"/>
                </a:cubicBezTo>
                <a:cubicBezTo>
                  <a:pt x="2279033" y="886447"/>
                  <a:pt x="2251381" y="1007377"/>
                  <a:pt x="2268040" y="1183924"/>
                </a:cubicBezTo>
                <a:cubicBezTo>
                  <a:pt x="2219142" y="1253372"/>
                  <a:pt x="2097863" y="1359951"/>
                  <a:pt x="2031249" y="1420715"/>
                </a:cubicBezTo>
                <a:cubicBezTo>
                  <a:pt x="1815879" y="1394113"/>
                  <a:pt x="1665445" y="1400648"/>
                  <a:pt x="1415103" y="1420715"/>
                </a:cubicBezTo>
                <a:cubicBezTo>
                  <a:pt x="1164761" y="1440782"/>
                  <a:pt x="1058119" y="1398485"/>
                  <a:pt x="738020" y="1420715"/>
                </a:cubicBezTo>
                <a:cubicBezTo>
                  <a:pt x="417921" y="1442945"/>
                  <a:pt x="367416" y="1414288"/>
                  <a:pt x="0" y="1420715"/>
                </a:cubicBezTo>
                <a:cubicBezTo>
                  <a:pt x="-18271" y="1267615"/>
                  <a:pt x="-24287" y="1039729"/>
                  <a:pt x="0" y="932936"/>
                </a:cubicBezTo>
                <a:cubicBezTo>
                  <a:pt x="24287" y="826143"/>
                  <a:pt x="16019" y="642801"/>
                  <a:pt x="0" y="501986"/>
                </a:cubicBezTo>
                <a:cubicBezTo>
                  <a:pt x="-16019" y="361171"/>
                  <a:pt x="3842" y="156608"/>
                  <a:pt x="0" y="0"/>
                </a:cubicBezTo>
                <a:close/>
              </a:path>
              <a:path w="2268040" h="1420715" fill="darkenLess" stroke="0" extrusionOk="0">
                <a:moveTo>
                  <a:pt x="2031249" y="1420715"/>
                </a:moveTo>
                <a:cubicBezTo>
                  <a:pt x="2058156" y="1330745"/>
                  <a:pt x="2055998" y="1325462"/>
                  <a:pt x="2078608" y="1231283"/>
                </a:cubicBezTo>
                <a:cubicBezTo>
                  <a:pt x="2138819" y="1214878"/>
                  <a:pt x="2188349" y="1200467"/>
                  <a:pt x="2268040" y="1183924"/>
                </a:cubicBezTo>
                <a:cubicBezTo>
                  <a:pt x="2178710" y="1295663"/>
                  <a:pt x="2088749" y="1378004"/>
                  <a:pt x="2031249" y="1420715"/>
                </a:cubicBezTo>
                <a:close/>
              </a:path>
              <a:path w="2268040" h="1420715" fill="none" extrusionOk="0">
                <a:moveTo>
                  <a:pt x="2031249" y="1420715"/>
                </a:moveTo>
                <a:cubicBezTo>
                  <a:pt x="2049086" y="1382048"/>
                  <a:pt x="2066043" y="1305096"/>
                  <a:pt x="2078608" y="1231283"/>
                </a:cubicBezTo>
                <a:cubicBezTo>
                  <a:pt x="2129167" y="1218984"/>
                  <a:pt x="2208385" y="1191459"/>
                  <a:pt x="2268040" y="1183924"/>
                </a:cubicBezTo>
                <a:cubicBezTo>
                  <a:pt x="2208992" y="1231610"/>
                  <a:pt x="2101526" y="1351630"/>
                  <a:pt x="2031249" y="1420715"/>
                </a:cubicBezTo>
                <a:cubicBezTo>
                  <a:pt x="1787068" y="1419476"/>
                  <a:pt x="1718608" y="1438227"/>
                  <a:pt x="1415103" y="1420715"/>
                </a:cubicBezTo>
                <a:cubicBezTo>
                  <a:pt x="1111598" y="1403203"/>
                  <a:pt x="861395" y="1427147"/>
                  <a:pt x="717708" y="1420715"/>
                </a:cubicBezTo>
                <a:cubicBezTo>
                  <a:pt x="574021" y="1414283"/>
                  <a:pt x="182043" y="1409606"/>
                  <a:pt x="0" y="1420715"/>
                </a:cubicBezTo>
                <a:cubicBezTo>
                  <a:pt x="-9020" y="1204404"/>
                  <a:pt x="14924" y="1079008"/>
                  <a:pt x="0" y="918729"/>
                </a:cubicBezTo>
                <a:cubicBezTo>
                  <a:pt x="-14924" y="758450"/>
                  <a:pt x="-8546" y="660032"/>
                  <a:pt x="0" y="459365"/>
                </a:cubicBezTo>
                <a:cubicBezTo>
                  <a:pt x="8546" y="258698"/>
                  <a:pt x="5090" y="135511"/>
                  <a:pt x="0" y="0"/>
                </a:cubicBezTo>
                <a:cubicBezTo>
                  <a:pt x="252260" y="17279"/>
                  <a:pt x="440577" y="5215"/>
                  <a:pt x="612371" y="0"/>
                </a:cubicBezTo>
                <a:cubicBezTo>
                  <a:pt x="784165" y="-5215"/>
                  <a:pt x="878004" y="-22212"/>
                  <a:pt x="1134020" y="0"/>
                </a:cubicBezTo>
                <a:cubicBezTo>
                  <a:pt x="1390036" y="22212"/>
                  <a:pt x="1496090" y="5572"/>
                  <a:pt x="1655669" y="0"/>
                </a:cubicBezTo>
                <a:cubicBezTo>
                  <a:pt x="1815248" y="-5572"/>
                  <a:pt x="2017252" y="1519"/>
                  <a:pt x="2268040" y="0"/>
                </a:cubicBezTo>
                <a:cubicBezTo>
                  <a:pt x="2281487" y="201516"/>
                  <a:pt x="2262410" y="471899"/>
                  <a:pt x="2268040" y="591962"/>
                </a:cubicBezTo>
                <a:cubicBezTo>
                  <a:pt x="2273670" y="712025"/>
                  <a:pt x="2239501" y="965426"/>
                  <a:pt x="2268040" y="1183924"/>
                </a:cubicBezTo>
              </a:path>
              <a:path w="2268040" h="1420715" fill="none" stroke="0" extrusionOk="0">
                <a:moveTo>
                  <a:pt x="2031249" y="1420715"/>
                </a:moveTo>
                <a:cubicBezTo>
                  <a:pt x="2054261" y="1345856"/>
                  <a:pt x="2067924" y="1293413"/>
                  <a:pt x="2078608" y="1231283"/>
                </a:cubicBezTo>
                <a:cubicBezTo>
                  <a:pt x="2173087" y="1207472"/>
                  <a:pt x="2215765" y="1205063"/>
                  <a:pt x="2268040" y="1183924"/>
                </a:cubicBezTo>
                <a:cubicBezTo>
                  <a:pt x="2207058" y="1240340"/>
                  <a:pt x="2086484" y="1342301"/>
                  <a:pt x="2031249" y="1420715"/>
                </a:cubicBezTo>
                <a:cubicBezTo>
                  <a:pt x="1811048" y="1441128"/>
                  <a:pt x="1560893" y="1418713"/>
                  <a:pt x="1394791" y="1420715"/>
                </a:cubicBezTo>
                <a:cubicBezTo>
                  <a:pt x="1228689" y="1422717"/>
                  <a:pt x="1007606" y="1405108"/>
                  <a:pt x="758333" y="1420715"/>
                </a:cubicBezTo>
                <a:cubicBezTo>
                  <a:pt x="509060" y="1436322"/>
                  <a:pt x="345738" y="1452820"/>
                  <a:pt x="0" y="1420715"/>
                </a:cubicBezTo>
                <a:cubicBezTo>
                  <a:pt x="13004" y="1242371"/>
                  <a:pt x="19423" y="1127907"/>
                  <a:pt x="0" y="947143"/>
                </a:cubicBezTo>
                <a:cubicBezTo>
                  <a:pt x="-19423" y="766379"/>
                  <a:pt x="7792" y="647187"/>
                  <a:pt x="0" y="487779"/>
                </a:cubicBezTo>
                <a:cubicBezTo>
                  <a:pt x="-7792" y="328371"/>
                  <a:pt x="-15329" y="242210"/>
                  <a:pt x="0" y="0"/>
                </a:cubicBezTo>
                <a:cubicBezTo>
                  <a:pt x="211542" y="6929"/>
                  <a:pt x="371525" y="-345"/>
                  <a:pt x="589690" y="0"/>
                </a:cubicBezTo>
                <a:cubicBezTo>
                  <a:pt x="807855" y="345"/>
                  <a:pt x="1027706" y="21724"/>
                  <a:pt x="1202061" y="0"/>
                </a:cubicBezTo>
                <a:cubicBezTo>
                  <a:pt x="1376416" y="-21724"/>
                  <a:pt x="1550384" y="-13259"/>
                  <a:pt x="1769071" y="0"/>
                </a:cubicBezTo>
                <a:cubicBezTo>
                  <a:pt x="1987758" y="13259"/>
                  <a:pt x="2113565" y="-3219"/>
                  <a:pt x="2268040" y="0"/>
                </a:cubicBezTo>
                <a:cubicBezTo>
                  <a:pt x="2276106" y="160627"/>
                  <a:pt x="2241847" y="396229"/>
                  <a:pt x="2268040" y="556444"/>
                </a:cubicBezTo>
                <a:cubicBezTo>
                  <a:pt x="2294233" y="716659"/>
                  <a:pt x="2264918" y="997802"/>
                  <a:pt x="2268040" y="1183924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id="{2258C38B-EEF8-44BD-A779-B9982CAC28CF}"/>
              </a:ext>
            </a:extLst>
          </p:cNvPr>
          <p:cNvSpPr/>
          <p:nvPr/>
        </p:nvSpPr>
        <p:spPr>
          <a:xfrm>
            <a:off x="6967426" y="4094342"/>
            <a:ext cx="2268040" cy="1420715"/>
          </a:xfrm>
          <a:custGeom>
            <a:avLst/>
            <a:gdLst>
              <a:gd name="connsiteX0" fmla="*/ 0 w 2268040"/>
              <a:gd name="connsiteY0" fmla="*/ 0 h 1420715"/>
              <a:gd name="connsiteX1" fmla="*/ 589690 w 2268040"/>
              <a:gd name="connsiteY1" fmla="*/ 0 h 1420715"/>
              <a:gd name="connsiteX2" fmla="*/ 1179381 w 2268040"/>
              <a:gd name="connsiteY2" fmla="*/ 0 h 1420715"/>
              <a:gd name="connsiteX3" fmla="*/ 1678350 w 2268040"/>
              <a:gd name="connsiteY3" fmla="*/ 0 h 1420715"/>
              <a:gd name="connsiteX4" fmla="*/ 2268040 w 2268040"/>
              <a:gd name="connsiteY4" fmla="*/ 0 h 1420715"/>
              <a:gd name="connsiteX5" fmla="*/ 2268040 w 2268040"/>
              <a:gd name="connsiteY5" fmla="*/ 591962 h 1420715"/>
              <a:gd name="connsiteX6" fmla="*/ 2268040 w 2268040"/>
              <a:gd name="connsiteY6" fmla="*/ 1183924 h 1420715"/>
              <a:gd name="connsiteX7" fmla="*/ 2031249 w 2268040"/>
              <a:gd name="connsiteY7" fmla="*/ 1420715 h 1420715"/>
              <a:gd name="connsiteX8" fmla="*/ 1415103 w 2268040"/>
              <a:gd name="connsiteY8" fmla="*/ 1420715 h 1420715"/>
              <a:gd name="connsiteX9" fmla="*/ 738020 w 2268040"/>
              <a:gd name="connsiteY9" fmla="*/ 1420715 h 1420715"/>
              <a:gd name="connsiteX10" fmla="*/ 0 w 2268040"/>
              <a:gd name="connsiteY10" fmla="*/ 1420715 h 1420715"/>
              <a:gd name="connsiteX11" fmla="*/ 0 w 2268040"/>
              <a:gd name="connsiteY11" fmla="*/ 932936 h 1420715"/>
              <a:gd name="connsiteX12" fmla="*/ 0 w 2268040"/>
              <a:gd name="connsiteY12" fmla="*/ 501986 h 1420715"/>
              <a:gd name="connsiteX13" fmla="*/ 0 w 2268040"/>
              <a:gd name="connsiteY13" fmla="*/ 0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4" fmla="*/ 1415103 w 2268040"/>
              <a:gd name="connsiteY4" fmla="*/ 1420715 h 1420715"/>
              <a:gd name="connsiteX5" fmla="*/ 717708 w 2268040"/>
              <a:gd name="connsiteY5" fmla="*/ 1420715 h 1420715"/>
              <a:gd name="connsiteX6" fmla="*/ 0 w 2268040"/>
              <a:gd name="connsiteY6" fmla="*/ 1420715 h 1420715"/>
              <a:gd name="connsiteX7" fmla="*/ 0 w 2268040"/>
              <a:gd name="connsiteY7" fmla="*/ 918729 h 1420715"/>
              <a:gd name="connsiteX8" fmla="*/ 0 w 2268040"/>
              <a:gd name="connsiteY8" fmla="*/ 459365 h 1420715"/>
              <a:gd name="connsiteX9" fmla="*/ 0 w 2268040"/>
              <a:gd name="connsiteY9" fmla="*/ 0 h 1420715"/>
              <a:gd name="connsiteX10" fmla="*/ 612371 w 2268040"/>
              <a:gd name="connsiteY10" fmla="*/ 0 h 1420715"/>
              <a:gd name="connsiteX11" fmla="*/ 1134020 w 2268040"/>
              <a:gd name="connsiteY11" fmla="*/ 0 h 1420715"/>
              <a:gd name="connsiteX12" fmla="*/ 1655669 w 2268040"/>
              <a:gd name="connsiteY12" fmla="*/ 0 h 1420715"/>
              <a:gd name="connsiteX13" fmla="*/ 2268040 w 2268040"/>
              <a:gd name="connsiteY13" fmla="*/ 0 h 1420715"/>
              <a:gd name="connsiteX14" fmla="*/ 2268040 w 2268040"/>
              <a:gd name="connsiteY14" fmla="*/ 591962 h 1420715"/>
              <a:gd name="connsiteX15" fmla="*/ 2268040 w 2268040"/>
              <a:gd name="connsiteY15" fmla="*/ 1183924 h 14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8040" h="1420715" stroke="0" extrusionOk="0">
                <a:moveTo>
                  <a:pt x="0" y="0"/>
                </a:moveTo>
                <a:cubicBezTo>
                  <a:pt x="197034" y="2871"/>
                  <a:pt x="308072" y="29222"/>
                  <a:pt x="589690" y="0"/>
                </a:cubicBezTo>
                <a:cubicBezTo>
                  <a:pt x="871308" y="-29222"/>
                  <a:pt x="907817" y="-13583"/>
                  <a:pt x="1179381" y="0"/>
                </a:cubicBezTo>
                <a:cubicBezTo>
                  <a:pt x="1450945" y="13583"/>
                  <a:pt x="1504680" y="3479"/>
                  <a:pt x="1678350" y="0"/>
                </a:cubicBezTo>
                <a:cubicBezTo>
                  <a:pt x="1852020" y="-3479"/>
                  <a:pt x="1982289" y="11437"/>
                  <a:pt x="2268040" y="0"/>
                </a:cubicBezTo>
                <a:cubicBezTo>
                  <a:pt x="2264061" y="166954"/>
                  <a:pt x="2257047" y="297477"/>
                  <a:pt x="2268040" y="591962"/>
                </a:cubicBezTo>
                <a:cubicBezTo>
                  <a:pt x="2279033" y="886447"/>
                  <a:pt x="2251381" y="1007377"/>
                  <a:pt x="2268040" y="1183924"/>
                </a:cubicBezTo>
                <a:cubicBezTo>
                  <a:pt x="2219142" y="1253372"/>
                  <a:pt x="2097863" y="1359951"/>
                  <a:pt x="2031249" y="1420715"/>
                </a:cubicBezTo>
                <a:cubicBezTo>
                  <a:pt x="1815879" y="1394113"/>
                  <a:pt x="1665445" y="1400648"/>
                  <a:pt x="1415103" y="1420715"/>
                </a:cubicBezTo>
                <a:cubicBezTo>
                  <a:pt x="1164761" y="1440782"/>
                  <a:pt x="1058119" y="1398485"/>
                  <a:pt x="738020" y="1420715"/>
                </a:cubicBezTo>
                <a:cubicBezTo>
                  <a:pt x="417921" y="1442945"/>
                  <a:pt x="367416" y="1414288"/>
                  <a:pt x="0" y="1420715"/>
                </a:cubicBezTo>
                <a:cubicBezTo>
                  <a:pt x="-18271" y="1267615"/>
                  <a:pt x="-24287" y="1039729"/>
                  <a:pt x="0" y="932936"/>
                </a:cubicBezTo>
                <a:cubicBezTo>
                  <a:pt x="24287" y="826143"/>
                  <a:pt x="16019" y="642801"/>
                  <a:pt x="0" y="501986"/>
                </a:cubicBezTo>
                <a:cubicBezTo>
                  <a:pt x="-16019" y="361171"/>
                  <a:pt x="3842" y="156608"/>
                  <a:pt x="0" y="0"/>
                </a:cubicBezTo>
                <a:close/>
              </a:path>
              <a:path w="2268040" h="1420715" fill="darkenLess" stroke="0" extrusionOk="0">
                <a:moveTo>
                  <a:pt x="2031249" y="1420715"/>
                </a:moveTo>
                <a:cubicBezTo>
                  <a:pt x="2058156" y="1330745"/>
                  <a:pt x="2055998" y="1325462"/>
                  <a:pt x="2078608" y="1231283"/>
                </a:cubicBezTo>
                <a:cubicBezTo>
                  <a:pt x="2138819" y="1214878"/>
                  <a:pt x="2188349" y="1200467"/>
                  <a:pt x="2268040" y="1183924"/>
                </a:cubicBezTo>
                <a:cubicBezTo>
                  <a:pt x="2178710" y="1295663"/>
                  <a:pt x="2088749" y="1378004"/>
                  <a:pt x="2031249" y="1420715"/>
                </a:cubicBezTo>
                <a:close/>
              </a:path>
              <a:path w="2268040" h="1420715" fill="none" extrusionOk="0">
                <a:moveTo>
                  <a:pt x="2031249" y="1420715"/>
                </a:moveTo>
                <a:cubicBezTo>
                  <a:pt x="2049086" y="1382048"/>
                  <a:pt x="2066043" y="1305096"/>
                  <a:pt x="2078608" y="1231283"/>
                </a:cubicBezTo>
                <a:cubicBezTo>
                  <a:pt x="2129167" y="1218984"/>
                  <a:pt x="2208385" y="1191459"/>
                  <a:pt x="2268040" y="1183924"/>
                </a:cubicBezTo>
                <a:cubicBezTo>
                  <a:pt x="2208992" y="1231610"/>
                  <a:pt x="2101526" y="1351630"/>
                  <a:pt x="2031249" y="1420715"/>
                </a:cubicBezTo>
                <a:cubicBezTo>
                  <a:pt x="1787068" y="1419476"/>
                  <a:pt x="1718608" y="1438227"/>
                  <a:pt x="1415103" y="1420715"/>
                </a:cubicBezTo>
                <a:cubicBezTo>
                  <a:pt x="1111598" y="1403203"/>
                  <a:pt x="861395" y="1427147"/>
                  <a:pt x="717708" y="1420715"/>
                </a:cubicBezTo>
                <a:cubicBezTo>
                  <a:pt x="574021" y="1414283"/>
                  <a:pt x="182043" y="1409606"/>
                  <a:pt x="0" y="1420715"/>
                </a:cubicBezTo>
                <a:cubicBezTo>
                  <a:pt x="-9020" y="1204404"/>
                  <a:pt x="14924" y="1079008"/>
                  <a:pt x="0" y="918729"/>
                </a:cubicBezTo>
                <a:cubicBezTo>
                  <a:pt x="-14924" y="758450"/>
                  <a:pt x="-8546" y="660032"/>
                  <a:pt x="0" y="459365"/>
                </a:cubicBezTo>
                <a:cubicBezTo>
                  <a:pt x="8546" y="258698"/>
                  <a:pt x="5090" y="135511"/>
                  <a:pt x="0" y="0"/>
                </a:cubicBezTo>
                <a:cubicBezTo>
                  <a:pt x="252260" y="17279"/>
                  <a:pt x="440577" y="5215"/>
                  <a:pt x="612371" y="0"/>
                </a:cubicBezTo>
                <a:cubicBezTo>
                  <a:pt x="784165" y="-5215"/>
                  <a:pt x="878004" y="-22212"/>
                  <a:pt x="1134020" y="0"/>
                </a:cubicBezTo>
                <a:cubicBezTo>
                  <a:pt x="1390036" y="22212"/>
                  <a:pt x="1496090" y="5572"/>
                  <a:pt x="1655669" y="0"/>
                </a:cubicBezTo>
                <a:cubicBezTo>
                  <a:pt x="1815248" y="-5572"/>
                  <a:pt x="2017252" y="1519"/>
                  <a:pt x="2268040" y="0"/>
                </a:cubicBezTo>
                <a:cubicBezTo>
                  <a:pt x="2281487" y="201516"/>
                  <a:pt x="2262410" y="471899"/>
                  <a:pt x="2268040" y="591962"/>
                </a:cubicBezTo>
                <a:cubicBezTo>
                  <a:pt x="2273670" y="712025"/>
                  <a:pt x="2239501" y="965426"/>
                  <a:pt x="2268040" y="1183924"/>
                </a:cubicBezTo>
              </a:path>
              <a:path w="2268040" h="1420715" fill="none" stroke="0" extrusionOk="0">
                <a:moveTo>
                  <a:pt x="2031249" y="1420715"/>
                </a:moveTo>
                <a:cubicBezTo>
                  <a:pt x="2054261" y="1345856"/>
                  <a:pt x="2067924" y="1293413"/>
                  <a:pt x="2078608" y="1231283"/>
                </a:cubicBezTo>
                <a:cubicBezTo>
                  <a:pt x="2173087" y="1207472"/>
                  <a:pt x="2215765" y="1205063"/>
                  <a:pt x="2268040" y="1183924"/>
                </a:cubicBezTo>
                <a:cubicBezTo>
                  <a:pt x="2207058" y="1240340"/>
                  <a:pt x="2086484" y="1342301"/>
                  <a:pt x="2031249" y="1420715"/>
                </a:cubicBezTo>
                <a:cubicBezTo>
                  <a:pt x="1811048" y="1441128"/>
                  <a:pt x="1560893" y="1418713"/>
                  <a:pt x="1394791" y="1420715"/>
                </a:cubicBezTo>
                <a:cubicBezTo>
                  <a:pt x="1228689" y="1422717"/>
                  <a:pt x="1007606" y="1405108"/>
                  <a:pt x="758333" y="1420715"/>
                </a:cubicBezTo>
                <a:cubicBezTo>
                  <a:pt x="509060" y="1436322"/>
                  <a:pt x="345738" y="1452820"/>
                  <a:pt x="0" y="1420715"/>
                </a:cubicBezTo>
                <a:cubicBezTo>
                  <a:pt x="13004" y="1242371"/>
                  <a:pt x="19423" y="1127907"/>
                  <a:pt x="0" y="947143"/>
                </a:cubicBezTo>
                <a:cubicBezTo>
                  <a:pt x="-19423" y="766379"/>
                  <a:pt x="7792" y="647187"/>
                  <a:pt x="0" y="487779"/>
                </a:cubicBezTo>
                <a:cubicBezTo>
                  <a:pt x="-7792" y="328371"/>
                  <a:pt x="-15329" y="242210"/>
                  <a:pt x="0" y="0"/>
                </a:cubicBezTo>
                <a:cubicBezTo>
                  <a:pt x="211542" y="6929"/>
                  <a:pt x="371525" y="-345"/>
                  <a:pt x="589690" y="0"/>
                </a:cubicBezTo>
                <a:cubicBezTo>
                  <a:pt x="807855" y="345"/>
                  <a:pt x="1027706" y="21724"/>
                  <a:pt x="1202061" y="0"/>
                </a:cubicBezTo>
                <a:cubicBezTo>
                  <a:pt x="1376416" y="-21724"/>
                  <a:pt x="1550384" y="-13259"/>
                  <a:pt x="1769071" y="0"/>
                </a:cubicBezTo>
                <a:cubicBezTo>
                  <a:pt x="1987758" y="13259"/>
                  <a:pt x="2113565" y="-3219"/>
                  <a:pt x="2268040" y="0"/>
                </a:cubicBezTo>
                <a:cubicBezTo>
                  <a:pt x="2276106" y="160627"/>
                  <a:pt x="2241847" y="396229"/>
                  <a:pt x="2268040" y="556444"/>
                </a:cubicBezTo>
                <a:cubicBezTo>
                  <a:pt x="2294233" y="716659"/>
                  <a:pt x="2264918" y="997802"/>
                  <a:pt x="2268040" y="1183924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Pravokutnik: savinuti kut 10">
            <a:extLst>
              <a:ext uri="{FF2B5EF4-FFF2-40B4-BE49-F238E27FC236}">
                <a16:creationId xmlns:a16="http://schemas.microsoft.com/office/drawing/2014/main" id="{DCC4A6D4-51FE-4D41-9B29-43AF6A7F07B4}"/>
              </a:ext>
            </a:extLst>
          </p:cNvPr>
          <p:cNvSpPr/>
          <p:nvPr/>
        </p:nvSpPr>
        <p:spPr>
          <a:xfrm>
            <a:off x="9479838" y="4731095"/>
            <a:ext cx="2268040" cy="1420715"/>
          </a:xfrm>
          <a:custGeom>
            <a:avLst/>
            <a:gdLst>
              <a:gd name="connsiteX0" fmla="*/ 0 w 2268040"/>
              <a:gd name="connsiteY0" fmla="*/ 0 h 1420715"/>
              <a:gd name="connsiteX1" fmla="*/ 589690 w 2268040"/>
              <a:gd name="connsiteY1" fmla="*/ 0 h 1420715"/>
              <a:gd name="connsiteX2" fmla="*/ 1179381 w 2268040"/>
              <a:gd name="connsiteY2" fmla="*/ 0 h 1420715"/>
              <a:gd name="connsiteX3" fmla="*/ 1678350 w 2268040"/>
              <a:gd name="connsiteY3" fmla="*/ 0 h 1420715"/>
              <a:gd name="connsiteX4" fmla="*/ 2268040 w 2268040"/>
              <a:gd name="connsiteY4" fmla="*/ 0 h 1420715"/>
              <a:gd name="connsiteX5" fmla="*/ 2268040 w 2268040"/>
              <a:gd name="connsiteY5" fmla="*/ 591962 h 1420715"/>
              <a:gd name="connsiteX6" fmla="*/ 2268040 w 2268040"/>
              <a:gd name="connsiteY6" fmla="*/ 1183924 h 1420715"/>
              <a:gd name="connsiteX7" fmla="*/ 2031249 w 2268040"/>
              <a:gd name="connsiteY7" fmla="*/ 1420715 h 1420715"/>
              <a:gd name="connsiteX8" fmla="*/ 1415103 w 2268040"/>
              <a:gd name="connsiteY8" fmla="*/ 1420715 h 1420715"/>
              <a:gd name="connsiteX9" fmla="*/ 738020 w 2268040"/>
              <a:gd name="connsiteY9" fmla="*/ 1420715 h 1420715"/>
              <a:gd name="connsiteX10" fmla="*/ 0 w 2268040"/>
              <a:gd name="connsiteY10" fmla="*/ 1420715 h 1420715"/>
              <a:gd name="connsiteX11" fmla="*/ 0 w 2268040"/>
              <a:gd name="connsiteY11" fmla="*/ 932936 h 1420715"/>
              <a:gd name="connsiteX12" fmla="*/ 0 w 2268040"/>
              <a:gd name="connsiteY12" fmla="*/ 501986 h 1420715"/>
              <a:gd name="connsiteX13" fmla="*/ 0 w 2268040"/>
              <a:gd name="connsiteY13" fmla="*/ 0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0" fmla="*/ 2031249 w 2268040"/>
              <a:gd name="connsiteY0" fmla="*/ 1420715 h 1420715"/>
              <a:gd name="connsiteX1" fmla="*/ 2078608 w 2268040"/>
              <a:gd name="connsiteY1" fmla="*/ 1231283 h 1420715"/>
              <a:gd name="connsiteX2" fmla="*/ 2268040 w 2268040"/>
              <a:gd name="connsiteY2" fmla="*/ 1183924 h 1420715"/>
              <a:gd name="connsiteX3" fmla="*/ 2031249 w 2268040"/>
              <a:gd name="connsiteY3" fmla="*/ 1420715 h 1420715"/>
              <a:gd name="connsiteX4" fmla="*/ 1415103 w 2268040"/>
              <a:gd name="connsiteY4" fmla="*/ 1420715 h 1420715"/>
              <a:gd name="connsiteX5" fmla="*/ 717708 w 2268040"/>
              <a:gd name="connsiteY5" fmla="*/ 1420715 h 1420715"/>
              <a:gd name="connsiteX6" fmla="*/ 0 w 2268040"/>
              <a:gd name="connsiteY6" fmla="*/ 1420715 h 1420715"/>
              <a:gd name="connsiteX7" fmla="*/ 0 w 2268040"/>
              <a:gd name="connsiteY7" fmla="*/ 918729 h 1420715"/>
              <a:gd name="connsiteX8" fmla="*/ 0 w 2268040"/>
              <a:gd name="connsiteY8" fmla="*/ 459365 h 1420715"/>
              <a:gd name="connsiteX9" fmla="*/ 0 w 2268040"/>
              <a:gd name="connsiteY9" fmla="*/ 0 h 1420715"/>
              <a:gd name="connsiteX10" fmla="*/ 612371 w 2268040"/>
              <a:gd name="connsiteY10" fmla="*/ 0 h 1420715"/>
              <a:gd name="connsiteX11" fmla="*/ 1134020 w 2268040"/>
              <a:gd name="connsiteY11" fmla="*/ 0 h 1420715"/>
              <a:gd name="connsiteX12" fmla="*/ 1655669 w 2268040"/>
              <a:gd name="connsiteY12" fmla="*/ 0 h 1420715"/>
              <a:gd name="connsiteX13" fmla="*/ 2268040 w 2268040"/>
              <a:gd name="connsiteY13" fmla="*/ 0 h 1420715"/>
              <a:gd name="connsiteX14" fmla="*/ 2268040 w 2268040"/>
              <a:gd name="connsiteY14" fmla="*/ 591962 h 1420715"/>
              <a:gd name="connsiteX15" fmla="*/ 2268040 w 2268040"/>
              <a:gd name="connsiteY15" fmla="*/ 1183924 h 14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8040" h="1420715" stroke="0" extrusionOk="0">
                <a:moveTo>
                  <a:pt x="0" y="0"/>
                </a:moveTo>
                <a:cubicBezTo>
                  <a:pt x="197034" y="2871"/>
                  <a:pt x="308072" y="29222"/>
                  <a:pt x="589690" y="0"/>
                </a:cubicBezTo>
                <a:cubicBezTo>
                  <a:pt x="871308" y="-29222"/>
                  <a:pt x="907817" y="-13583"/>
                  <a:pt x="1179381" y="0"/>
                </a:cubicBezTo>
                <a:cubicBezTo>
                  <a:pt x="1450945" y="13583"/>
                  <a:pt x="1504680" y="3479"/>
                  <a:pt x="1678350" y="0"/>
                </a:cubicBezTo>
                <a:cubicBezTo>
                  <a:pt x="1852020" y="-3479"/>
                  <a:pt x="1982289" y="11437"/>
                  <a:pt x="2268040" y="0"/>
                </a:cubicBezTo>
                <a:cubicBezTo>
                  <a:pt x="2264061" y="166954"/>
                  <a:pt x="2257047" y="297477"/>
                  <a:pt x="2268040" y="591962"/>
                </a:cubicBezTo>
                <a:cubicBezTo>
                  <a:pt x="2279033" y="886447"/>
                  <a:pt x="2251381" y="1007377"/>
                  <a:pt x="2268040" y="1183924"/>
                </a:cubicBezTo>
                <a:cubicBezTo>
                  <a:pt x="2219142" y="1253372"/>
                  <a:pt x="2097863" y="1359951"/>
                  <a:pt x="2031249" y="1420715"/>
                </a:cubicBezTo>
                <a:cubicBezTo>
                  <a:pt x="1815879" y="1394113"/>
                  <a:pt x="1665445" y="1400648"/>
                  <a:pt x="1415103" y="1420715"/>
                </a:cubicBezTo>
                <a:cubicBezTo>
                  <a:pt x="1164761" y="1440782"/>
                  <a:pt x="1058119" y="1398485"/>
                  <a:pt x="738020" y="1420715"/>
                </a:cubicBezTo>
                <a:cubicBezTo>
                  <a:pt x="417921" y="1442945"/>
                  <a:pt x="367416" y="1414288"/>
                  <a:pt x="0" y="1420715"/>
                </a:cubicBezTo>
                <a:cubicBezTo>
                  <a:pt x="-18271" y="1267615"/>
                  <a:pt x="-24287" y="1039729"/>
                  <a:pt x="0" y="932936"/>
                </a:cubicBezTo>
                <a:cubicBezTo>
                  <a:pt x="24287" y="826143"/>
                  <a:pt x="16019" y="642801"/>
                  <a:pt x="0" y="501986"/>
                </a:cubicBezTo>
                <a:cubicBezTo>
                  <a:pt x="-16019" y="361171"/>
                  <a:pt x="3842" y="156608"/>
                  <a:pt x="0" y="0"/>
                </a:cubicBezTo>
                <a:close/>
              </a:path>
              <a:path w="2268040" h="1420715" fill="darkenLess" stroke="0" extrusionOk="0">
                <a:moveTo>
                  <a:pt x="2031249" y="1420715"/>
                </a:moveTo>
                <a:cubicBezTo>
                  <a:pt x="2058156" y="1330745"/>
                  <a:pt x="2055998" y="1325462"/>
                  <a:pt x="2078608" y="1231283"/>
                </a:cubicBezTo>
                <a:cubicBezTo>
                  <a:pt x="2138819" y="1214878"/>
                  <a:pt x="2188349" y="1200467"/>
                  <a:pt x="2268040" y="1183924"/>
                </a:cubicBezTo>
                <a:cubicBezTo>
                  <a:pt x="2178710" y="1295663"/>
                  <a:pt x="2088749" y="1378004"/>
                  <a:pt x="2031249" y="1420715"/>
                </a:cubicBezTo>
                <a:close/>
              </a:path>
              <a:path w="2268040" h="1420715" fill="none" extrusionOk="0">
                <a:moveTo>
                  <a:pt x="2031249" y="1420715"/>
                </a:moveTo>
                <a:cubicBezTo>
                  <a:pt x="2049086" y="1382048"/>
                  <a:pt x="2066043" y="1305096"/>
                  <a:pt x="2078608" y="1231283"/>
                </a:cubicBezTo>
                <a:cubicBezTo>
                  <a:pt x="2129167" y="1218984"/>
                  <a:pt x="2208385" y="1191459"/>
                  <a:pt x="2268040" y="1183924"/>
                </a:cubicBezTo>
                <a:cubicBezTo>
                  <a:pt x="2208992" y="1231610"/>
                  <a:pt x="2101526" y="1351630"/>
                  <a:pt x="2031249" y="1420715"/>
                </a:cubicBezTo>
                <a:cubicBezTo>
                  <a:pt x="1787068" y="1419476"/>
                  <a:pt x="1718608" y="1438227"/>
                  <a:pt x="1415103" y="1420715"/>
                </a:cubicBezTo>
                <a:cubicBezTo>
                  <a:pt x="1111598" y="1403203"/>
                  <a:pt x="861395" y="1427147"/>
                  <a:pt x="717708" y="1420715"/>
                </a:cubicBezTo>
                <a:cubicBezTo>
                  <a:pt x="574021" y="1414283"/>
                  <a:pt x="182043" y="1409606"/>
                  <a:pt x="0" y="1420715"/>
                </a:cubicBezTo>
                <a:cubicBezTo>
                  <a:pt x="-9020" y="1204404"/>
                  <a:pt x="14924" y="1079008"/>
                  <a:pt x="0" y="918729"/>
                </a:cubicBezTo>
                <a:cubicBezTo>
                  <a:pt x="-14924" y="758450"/>
                  <a:pt x="-8546" y="660032"/>
                  <a:pt x="0" y="459365"/>
                </a:cubicBezTo>
                <a:cubicBezTo>
                  <a:pt x="8546" y="258698"/>
                  <a:pt x="5090" y="135511"/>
                  <a:pt x="0" y="0"/>
                </a:cubicBezTo>
                <a:cubicBezTo>
                  <a:pt x="252260" y="17279"/>
                  <a:pt x="440577" y="5215"/>
                  <a:pt x="612371" y="0"/>
                </a:cubicBezTo>
                <a:cubicBezTo>
                  <a:pt x="784165" y="-5215"/>
                  <a:pt x="878004" y="-22212"/>
                  <a:pt x="1134020" y="0"/>
                </a:cubicBezTo>
                <a:cubicBezTo>
                  <a:pt x="1390036" y="22212"/>
                  <a:pt x="1496090" y="5572"/>
                  <a:pt x="1655669" y="0"/>
                </a:cubicBezTo>
                <a:cubicBezTo>
                  <a:pt x="1815248" y="-5572"/>
                  <a:pt x="2017252" y="1519"/>
                  <a:pt x="2268040" y="0"/>
                </a:cubicBezTo>
                <a:cubicBezTo>
                  <a:pt x="2281487" y="201516"/>
                  <a:pt x="2262410" y="471899"/>
                  <a:pt x="2268040" y="591962"/>
                </a:cubicBezTo>
                <a:cubicBezTo>
                  <a:pt x="2273670" y="712025"/>
                  <a:pt x="2239501" y="965426"/>
                  <a:pt x="2268040" y="1183924"/>
                </a:cubicBezTo>
              </a:path>
              <a:path w="2268040" h="1420715" fill="none" stroke="0" extrusionOk="0">
                <a:moveTo>
                  <a:pt x="2031249" y="1420715"/>
                </a:moveTo>
                <a:cubicBezTo>
                  <a:pt x="2054261" y="1345856"/>
                  <a:pt x="2067924" y="1293413"/>
                  <a:pt x="2078608" y="1231283"/>
                </a:cubicBezTo>
                <a:cubicBezTo>
                  <a:pt x="2173087" y="1207472"/>
                  <a:pt x="2215765" y="1205063"/>
                  <a:pt x="2268040" y="1183924"/>
                </a:cubicBezTo>
                <a:cubicBezTo>
                  <a:pt x="2207058" y="1240340"/>
                  <a:pt x="2086484" y="1342301"/>
                  <a:pt x="2031249" y="1420715"/>
                </a:cubicBezTo>
                <a:cubicBezTo>
                  <a:pt x="1811048" y="1441128"/>
                  <a:pt x="1560893" y="1418713"/>
                  <a:pt x="1394791" y="1420715"/>
                </a:cubicBezTo>
                <a:cubicBezTo>
                  <a:pt x="1228689" y="1422717"/>
                  <a:pt x="1007606" y="1405108"/>
                  <a:pt x="758333" y="1420715"/>
                </a:cubicBezTo>
                <a:cubicBezTo>
                  <a:pt x="509060" y="1436322"/>
                  <a:pt x="345738" y="1452820"/>
                  <a:pt x="0" y="1420715"/>
                </a:cubicBezTo>
                <a:cubicBezTo>
                  <a:pt x="13004" y="1242371"/>
                  <a:pt x="19423" y="1127907"/>
                  <a:pt x="0" y="947143"/>
                </a:cubicBezTo>
                <a:cubicBezTo>
                  <a:pt x="-19423" y="766379"/>
                  <a:pt x="7792" y="647187"/>
                  <a:pt x="0" y="487779"/>
                </a:cubicBezTo>
                <a:cubicBezTo>
                  <a:pt x="-7792" y="328371"/>
                  <a:pt x="-15329" y="242210"/>
                  <a:pt x="0" y="0"/>
                </a:cubicBezTo>
                <a:cubicBezTo>
                  <a:pt x="211542" y="6929"/>
                  <a:pt x="371525" y="-345"/>
                  <a:pt x="589690" y="0"/>
                </a:cubicBezTo>
                <a:cubicBezTo>
                  <a:pt x="807855" y="345"/>
                  <a:pt x="1027706" y="21724"/>
                  <a:pt x="1202061" y="0"/>
                </a:cubicBezTo>
                <a:cubicBezTo>
                  <a:pt x="1376416" y="-21724"/>
                  <a:pt x="1550384" y="-13259"/>
                  <a:pt x="1769071" y="0"/>
                </a:cubicBezTo>
                <a:cubicBezTo>
                  <a:pt x="1987758" y="13259"/>
                  <a:pt x="2113565" y="-3219"/>
                  <a:pt x="2268040" y="0"/>
                </a:cubicBezTo>
                <a:cubicBezTo>
                  <a:pt x="2276106" y="160627"/>
                  <a:pt x="2241847" y="396229"/>
                  <a:pt x="2268040" y="556444"/>
                </a:cubicBezTo>
                <a:cubicBezTo>
                  <a:pt x="2294233" y="716659"/>
                  <a:pt x="2264918" y="997802"/>
                  <a:pt x="2268040" y="1183924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52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Zašto je </a:t>
            </a:r>
            <a:r>
              <a:rPr lang="hr-HR" sz="3200" b="1" dirty="0" err="1">
                <a:solidFill>
                  <a:schemeClr val="tx1"/>
                </a:solidFill>
              </a:rPr>
              <a:t>Staljingrad</a:t>
            </a:r>
            <a:r>
              <a:rPr lang="hr-HR" sz="3200" b="1" dirty="0">
                <a:solidFill>
                  <a:schemeClr val="tx1"/>
                </a:solidFill>
              </a:rPr>
              <a:t> bio toliko važan za obje zaraćene strane?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D35BFC5-FE88-471B-901E-5A920E99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51" y="1742402"/>
            <a:ext cx="7111008" cy="478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9371342C-D519-4281-85DF-695F40F5312F}"/>
              </a:ext>
            </a:extLst>
          </p:cNvPr>
          <p:cNvSpPr/>
          <p:nvPr/>
        </p:nvSpPr>
        <p:spPr>
          <a:xfrm>
            <a:off x="556860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Koje su posljedice njemačkog poraza kod </a:t>
            </a:r>
            <a:r>
              <a:rPr lang="hr-HR" sz="3200" b="1" dirty="0" err="1">
                <a:solidFill>
                  <a:schemeClr val="tx1"/>
                </a:solidFill>
              </a:rPr>
              <a:t>Staljingrada</a:t>
            </a:r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298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5307291" y="1319753"/>
            <a:ext cx="4868065" cy="2816560"/>
          </a:xfrm>
          <a:custGeom>
            <a:avLst/>
            <a:gdLst>
              <a:gd name="connsiteX0" fmla="*/ 4877071 w 4868065"/>
              <a:gd name="connsiteY0" fmla="*/ 2393794 h 2816560"/>
              <a:gd name="connsiteX1" fmla="*/ 4495231 w 4868065"/>
              <a:gd name="connsiteY1" fmla="*/ 2406826 h 2816560"/>
              <a:gd name="connsiteX2" fmla="*/ 4128365 w 4868065"/>
              <a:gd name="connsiteY2" fmla="*/ 2419346 h 2816560"/>
              <a:gd name="connsiteX3" fmla="*/ 1753620 w 4868065"/>
              <a:gd name="connsiteY3" fmla="*/ 2760417 h 2816560"/>
              <a:gd name="connsiteX4" fmla="*/ 458163 w 4868065"/>
              <a:gd name="connsiteY4" fmla="*/ 585873 h 2816560"/>
              <a:gd name="connsiteX5" fmla="*/ 2896247 w 4868065"/>
              <a:gd name="connsiteY5" fmla="*/ 25625 h 2816560"/>
              <a:gd name="connsiteX6" fmla="*/ 4659616 w 4868065"/>
              <a:gd name="connsiteY6" fmla="*/ 1978496 h 2816560"/>
              <a:gd name="connsiteX7" fmla="*/ 4877071 w 4868065"/>
              <a:gd name="connsiteY7" fmla="*/ 2393794 h 28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8065" h="2816560" fill="none" extrusionOk="0">
                <a:moveTo>
                  <a:pt x="4877071" y="2393794"/>
                </a:moveTo>
                <a:cubicBezTo>
                  <a:pt x="4758554" y="2396170"/>
                  <a:pt x="4649967" y="2390932"/>
                  <a:pt x="4495231" y="2406826"/>
                </a:cubicBezTo>
                <a:cubicBezTo>
                  <a:pt x="4340495" y="2422719"/>
                  <a:pt x="4208553" y="2420394"/>
                  <a:pt x="4128365" y="2419346"/>
                </a:cubicBezTo>
                <a:cubicBezTo>
                  <a:pt x="3702867" y="2741484"/>
                  <a:pt x="2502465" y="2823384"/>
                  <a:pt x="1753620" y="2760417"/>
                </a:cubicBezTo>
                <a:cubicBezTo>
                  <a:pt x="93872" y="2796053"/>
                  <a:pt x="-565971" y="1377673"/>
                  <a:pt x="458163" y="585873"/>
                </a:cubicBezTo>
                <a:cubicBezTo>
                  <a:pt x="1100959" y="-19613"/>
                  <a:pt x="1972015" y="-31742"/>
                  <a:pt x="2896247" y="25625"/>
                </a:cubicBezTo>
                <a:cubicBezTo>
                  <a:pt x="4313028" y="235555"/>
                  <a:pt x="5051292" y="1070380"/>
                  <a:pt x="4659616" y="1978496"/>
                </a:cubicBezTo>
                <a:cubicBezTo>
                  <a:pt x="4748400" y="2147404"/>
                  <a:pt x="4804659" y="2211288"/>
                  <a:pt x="4877071" y="2393794"/>
                </a:cubicBezTo>
                <a:close/>
              </a:path>
              <a:path w="4868065" h="2816560" stroke="0" extrusionOk="0">
                <a:moveTo>
                  <a:pt x="4877071" y="2393794"/>
                </a:moveTo>
                <a:cubicBezTo>
                  <a:pt x="4729477" y="2413864"/>
                  <a:pt x="4669598" y="2405722"/>
                  <a:pt x="4525179" y="2405803"/>
                </a:cubicBezTo>
                <a:cubicBezTo>
                  <a:pt x="4380760" y="2405884"/>
                  <a:pt x="4294427" y="2406072"/>
                  <a:pt x="4128365" y="2419346"/>
                </a:cubicBezTo>
                <a:cubicBezTo>
                  <a:pt x="3479471" y="2662159"/>
                  <a:pt x="2578589" y="2928059"/>
                  <a:pt x="1753620" y="2760417"/>
                </a:cubicBezTo>
                <a:cubicBezTo>
                  <a:pt x="77835" y="2422818"/>
                  <a:pt x="-664734" y="1437009"/>
                  <a:pt x="458163" y="585873"/>
                </a:cubicBezTo>
                <a:cubicBezTo>
                  <a:pt x="801149" y="164320"/>
                  <a:pt x="1889851" y="-136808"/>
                  <a:pt x="2896247" y="25625"/>
                </a:cubicBezTo>
                <a:cubicBezTo>
                  <a:pt x="4551658" y="339065"/>
                  <a:pt x="5245650" y="1135368"/>
                  <a:pt x="4659616" y="1978496"/>
                </a:cubicBezTo>
                <a:cubicBezTo>
                  <a:pt x="4729807" y="2149718"/>
                  <a:pt x="4774773" y="2226422"/>
                  <a:pt x="4877071" y="239379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50185"/>
                      <a:gd name="adj2" fmla="val 349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je politika popuštanja? Navedi dva razloga zašto se provodila.</a:t>
            </a:r>
            <a:endParaRPr lang="hr-HR" sz="3200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id="{15E42D52-8190-451E-A12C-BAA26747C194}"/>
              </a:ext>
            </a:extLst>
          </p:cNvPr>
          <p:cNvSpPr/>
          <p:nvPr/>
        </p:nvSpPr>
        <p:spPr>
          <a:xfrm rot="21240369">
            <a:off x="310236" y="1676321"/>
            <a:ext cx="3740195" cy="2165645"/>
          </a:xfrm>
          <a:custGeom>
            <a:avLst/>
            <a:gdLst>
              <a:gd name="connsiteX0" fmla="*/ 0 w 3740195"/>
              <a:gd name="connsiteY0" fmla="*/ 0 h 2165645"/>
              <a:gd name="connsiteX1" fmla="*/ 548562 w 3740195"/>
              <a:gd name="connsiteY1" fmla="*/ 0 h 2165645"/>
              <a:gd name="connsiteX2" fmla="*/ 1246732 w 3740195"/>
              <a:gd name="connsiteY2" fmla="*/ 0 h 2165645"/>
              <a:gd name="connsiteX3" fmla="*/ 1870098 w 3740195"/>
              <a:gd name="connsiteY3" fmla="*/ 0 h 2165645"/>
              <a:gd name="connsiteX4" fmla="*/ 2493463 w 3740195"/>
              <a:gd name="connsiteY4" fmla="*/ 0 h 2165645"/>
              <a:gd name="connsiteX5" fmla="*/ 3116829 w 3740195"/>
              <a:gd name="connsiteY5" fmla="*/ 0 h 2165645"/>
              <a:gd name="connsiteX6" fmla="*/ 3740195 w 3740195"/>
              <a:gd name="connsiteY6" fmla="*/ 0 h 2165645"/>
              <a:gd name="connsiteX7" fmla="*/ 3740195 w 3740195"/>
              <a:gd name="connsiteY7" fmla="*/ 619613 h 2165645"/>
              <a:gd name="connsiteX8" fmla="*/ 3740195 w 3740195"/>
              <a:gd name="connsiteY8" fmla="*/ 1167037 h 2165645"/>
              <a:gd name="connsiteX9" fmla="*/ 3740195 w 3740195"/>
              <a:gd name="connsiteY9" fmla="*/ 1804697 h 2165645"/>
              <a:gd name="connsiteX10" fmla="*/ 3379247 w 3740195"/>
              <a:gd name="connsiteY10" fmla="*/ 2165645 h 2165645"/>
              <a:gd name="connsiteX11" fmla="*/ 2635813 w 3740195"/>
              <a:gd name="connsiteY11" fmla="*/ 2165645 h 2165645"/>
              <a:gd name="connsiteX12" fmla="*/ 2027548 w 3740195"/>
              <a:gd name="connsiteY12" fmla="*/ 2165645 h 2165645"/>
              <a:gd name="connsiteX13" fmla="*/ 1419284 w 3740195"/>
              <a:gd name="connsiteY13" fmla="*/ 2165645 h 2165645"/>
              <a:gd name="connsiteX14" fmla="*/ 777227 w 3740195"/>
              <a:gd name="connsiteY14" fmla="*/ 2165645 h 2165645"/>
              <a:gd name="connsiteX15" fmla="*/ 0 w 3740195"/>
              <a:gd name="connsiteY15" fmla="*/ 2165645 h 2165645"/>
              <a:gd name="connsiteX16" fmla="*/ 0 w 3740195"/>
              <a:gd name="connsiteY16" fmla="*/ 1580921 h 2165645"/>
              <a:gd name="connsiteX17" fmla="*/ 0 w 3740195"/>
              <a:gd name="connsiteY17" fmla="*/ 1039510 h 2165645"/>
              <a:gd name="connsiteX18" fmla="*/ 0 w 3740195"/>
              <a:gd name="connsiteY18" fmla="*/ 519755 h 2165645"/>
              <a:gd name="connsiteX19" fmla="*/ 0 w 3740195"/>
              <a:gd name="connsiteY19" fmla="*/ 0 h 2165645"/>
              <a:gd name="connsiteX0" fmla="*/ 3379247 w 3740195"/>
              <a:gd name="connsiteY0" fmla="*/ 2165645 h 2165645"/>
              <a:gd name="connsiteX1" fmla="*/ 3451437 w 3740195"/>
              <a:gd name="connsiteY1" fmla="*/ 1876887 h 2165645"/>
              <a:gd name="connsiteX2" fmla="*/ 3740195 w 3740195"/>
              <a:gd name="connsiteY2" fmla="*/ 1804697 h 2165645"/>
              <a:gd name="connsiteX3" fmla="*/ 3379247 w 3740195"/>
              <a:gd name="connsiteY3" fmla="*/ 2165645 h 2165645"/>
              <a:gd name="connsiteX0" fmla="*/ 3379247 w 3740195"/>
              <a:gd name="connsiteY0" fmla="*/ 2165645 h 2165645"/>
              <a:gd name="connsiteX1" fmla="*/ 3451437 w 3740195"/>
              <a:gd name="connsiteY1" fmla="*/ 1876887 h 2165645"/>
              <a:gd name="connsiteX2" fmla="*/ 3740195 w 3740195"/>
              <a:gd name="connsiteY2" fmla="*/ 1804697 h 2165645"/>
              <a:gd name="connsiteX3" fmla="*/ 3379247 w 3740195"/>
              <a:gd name="connsiteY3" fmla="*/ 2165645 h 2165645"/>
              <a:gd name="connsiteX4" fmla="*/ 2804775 w 3740195"/>
              <a:gd name="connsiteY4" fmla="*/ 2165645 h 2165645"/>
              <a:gd name="connsiteX5" fmla="*/ 2230303 w 3740195"/>
              <a:gd name="connsiteY5" fmla="*/ 2165645 h 2165645"/>
              <a:gd name="connsiteX6" fmla="*/ 1520661 w 3740195"/>
              <a:gd name="connsiteY6" fmla="*/ 2165645 h 2165645"/>
              <a:gd name="connsiteX7" fmla="*/ 878604 w 3740195"/>
              <a:gd name="connsiteY7" fmla="*/ 2165645 h 2165645"/>
              <a:gd name="connsiteX8" fmla="*/ 0 w 3740195"/>
              <a:gd name="connsiteY8" fmla="*/ 2165645 h 2165645"/>
              <a:gd name="connsiteX9" fmla="*/ 0 w 3740195"/>
              <a:gd name="connsiteY9" fmla="*/ 1645890 h 2165645"/>
              <a:gd name="connsiteX10" fmla="*/ 0 w 3740195"/>
              <a:gd name="connsiteY10" fmla="*/ 1147792 h 2165645"/>
              <a:gd name="connsiteX11" fmla="*/ 0 w 3740195"/>
              <a:gd name="connsiteY11" fmla="*/ 649694 h 2165645"/>
              <a:gd name="connsiteX12" fmla="*/ 0 w 3740195"/>
              <a:gd name="connsiteY12" fmla="*/ 0 h 2165645"/>
              <a:gd name="connsiteX13" fmla="*/ 585964 w 3740195"/>
              <a:gd name="connsiteY13" fmla="*/ 0 h 2165645"/>
              <a:gd name="connsiteX14" fmla="*/ 1209330 w 3740195"/>
              <a:gd name="connsiteY14" fmla="*/ 0 h 2165645"/>
              <a:gd name="connsiteX15" fmla="*/ 1832696 w 3740195"/>
              <a:gd name="connsiteY15" fmla="*/ 0 h 2165645"/>
              <a:gd name="connsiteX16" fmla="*/ 2418659 w 3740195"/>
              <a:gd name="connsiteY16" fmla="*/ 0 h 2165645"/>
              <a:gd name="connsiteX17" fmla="*/ 2929819 w 3740195"/>
              <a:gd name="connsiteY17" fmla="*/ 0 h 2165645"/>
              <a:gd name="connsiteX18" fmla="*/ 3740195 w 3740195"/>
              <a:gd name="connsiteY18" fmla="*/ 0 h 2165645"/>
              <a:gd name="connsiteX19" fmla="*/ 3740195 w 3740195"/>
              <a:gd name="connsiteY19" fmla="*/ 619613 h 2165645"/>
              <a:gd name="connsiteX20" fmla="*/ 3740195 w 3740195"/>
              <a:gd name="connsiteY20" fmla="*/ 1221178 h 2165645"/>
              <a:gd name="connsiteX21" fmla="*/ 3740195 w 3740195"/>
              <a:gd name="connsiteY21" fmla="*/ 1804697 h 216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40195" h="2165645" stroke="0" extrusionOk="0">
                <a:moveTo>
                  <a:pt x="0" y="0"/>
                </a:moveTo>
                <a:cubicBezTo>
                  <a:pt x="141621" y="-15328"/>
                  <a:pt x="281590" y="6694"/>
                  <a:pt x="548562" y="0"/>
                </a:cubicBezTo>
                <a:cubicBezTo>
                  <a:pt x="815534" y="-6694"/>
                  <a:pt x="1100664" y="-10045"/>
                  <a:pt x="1246732" y="0"/>
                </a:cubicBezTo>
                <a:cubicBezTo>
                  <a:pt x="1392800" y="10045"/>
                  <a:pt x="1713443" y="-23871"/>
                  <a:pt x="1870098" y="0"/>
                </a:cubicBezTo>
                <a:cubicBezTo>
                  <a:pt x="2026753" y="23871"/>
                  <a:pt x="2220927" y="15936"/>
                  <a:pt x="2493463" y="0"/>
                </a:cubicBezTo>
                <a:cubicBezTo>
                  <a:pt x="2766000" y="-15936"/>
                  <a:pt x="2941428" y="22935"/>
                  <a:pt x="3116829" y="0"/>
                </a:cubicBezTo>
                <a:cubicBezTo>
                  <a:pt x="3292230" y="-22935"/>
                  <a:pt x="3516417" y="23888"/>
                  <a:pt x="3740195" y="0"/>
                </a:cubicBezTo>
                <a:cubicBezTo>
                  <a:pt x="3754422" y="267666"/>
                  <a:pt x="3732101" y="455898"/>
                  <a:pt x="3740195" y="619613"/>
                </a:cubicBezTo>
                <a:cubicBezTo>
                  <a:pt x="3748289" y="783328"/>
                  <a:pt x="3729860" y="901512"/>
                  <a:pt x="3740195" y="1167037"/>
                </a:cubicBezTo>
                <a:cubicBezTo>
                  <a:pt x="3750530" y="1432562"/>
                  <a:pt x="3760886" y="1635757"/>
                  <a:pt x="3740195" y="1804697"/>
                </a:cubicBezTo>
                <a:cubicBezTo>
                  <a:pt x="3576884" y="1969166"/>
                  <a:pt x="3507496" y="2055100"/>
                  <a:pt x="3379247" y="2165645"/>
                </a:cubicBezTo>
                <a:cubicBezTo>
                  <a:pt x="3013441" y="2189417"/>
                  <a:pt x="2885851" y="2192035"/>
                  <a:pt x="2635813" y="2165645"/>
                </a:cubicBezTo>
                <a:cubicBezTo>
                  <a:pt x="2385775" y="2139255"/>
                  <a:pt x="2195138" y="2169610"/>
                  <a:pt x="2027548" y="2165645"/>
                </a:cubicBezTo>
                <a:cubicBezTo>
                  <a:pt x="1859958" y="2161680"/>
                  <a:pt x="1596574" y="2137271"/>
                  <a:pt x="1419284" y="2165645"/>
                </a:cubicBezTo>
                <a:cubicBezTo>
                  <a:pt x="1241994" y="2194019"/>
                  <a:pt x="989184" y="2184186"/>
                  <a:pt x="777227" y="2165645"/>
                </a:cubicBezTo>
                <a:cubicBezTo>
                  <a:pt x="565270" y="2147104"/>
                  <a:pt x="171123" y="2128477"/>
                  <a:pt x="0" y="2165645"/>
                </a:cubicBezTo>
                <a:cubicBezTo>
                  <a:pt x="-13051" y="1927522"/>
                  <a:pt x="12961" y="1812243"/>
                  <a:pt x="0" y="1580921"/>
                </a:cubicBezTo>
                <a:cubicBezTo>
                  <a:pt x="-12961" y="1349599"/>
                  <a:pt x="19686" y="1273259"/>
                  <a:pt x="0" y="1039510"/>
                </a:cubicBezTo>
                <a:cubicBezTo>
                  <a:pt x="-19686" y="805761"/>
                  <a:pt x="22829" y="762479"/>
                  <a:pt x="0" y="519755"/>
                </a:cubicBezTo>
                <a:cubicBezTo>
                  <a:pt x="-22829" y="277032"/>
                  <a:pt x="-6936" y="259836"/>
                  <a:pt x="0" y="0"/>
                </a:cubicBezTo>
                <a:close/>
              </a:path>
              <a:path w="3740195" h="2165645" fill="darkenLess" stroke="0" extrusionOk="0">
                <a:moveTo>
                  <a:pt x="3379247" y="2165645"/>
                </a:moveTo>
                <a:cubicBezTo>
                  <a:pt x="3397798" y="2057154"/>
                  <a:pt x="3444645" y="1943450"/>
                  <a:pt x="3451437" y="1876887"/>
                </a:cubicBezTo>
                <a:cubicBezTo>
                  <a:pt x="3515430" y="1847324"/>
                  <a:pt x="3635522" y="1826708"/>
                  <a:pt x="3740195" y="1804697"/>
                </a:cubicBezTo>
                <a:cubicBezTo>
                  <a:pt x="3634265" y="1904554"/>
                  <a:pt x="3526731" y="2001126"/>
                  <a:pt x="3379247" y="2165645"/>
                </a:cubicBezTo>
                <a:close/>
              </a:path>
              <a:path w="3740195" h="2165645" fill="none" extrusionOk="0">
                <a:moveTo>
                  <a:pt x="3379247" y="2165645"/>
                </a:moveTo>
                <a:cubicBezTo>
                  <a:pt x="3404607" y="2065643"/>
                  <a:pt x="3428824" y="2015832"/>
                  <a:pt x="3451437" y="1876887"/>
                </a:cubicBezTo>
                <a:cubicBezTo>
                  <a:pt x="3548109" y="1840792"/>
                  <a:pt x="3672881" y="1821151"/>
                  <a:pt x="3740195" y="1804697"/>
                </a:cubicBezTo>
                <a:cubicBezTo>
                  <a:pt x="3578285" y="1939152"/>
                  <a:pt x="3499341" y="2023014"/>
                  <a:pt x="3379247" y="2165645"/>
                </a:cubicBezTo>
                <a:cubicBezTo>
                  <a:pt x="3192972" y="2166956"/>
                  <a:pt x="2958261" y="2144203"/>
                  <a:pt x="2804775" y="2165645"/>
                </a:cubicBezTo>
                <a:cubicBezTo>
                  <a:pt x="2651289" y="2187087"/>
                  <a:pt x="2417283" y="2158630"/>
                  <a:pt x="2230303" y="2165645"/>
                </a:cubicBezTo>
                <a:cubicBezTo>
                  <a:pt x="2043323" y="2172660"/>
                  <a:pt x="1725061" y="2156550"/>
                  <a:pt x="1520661" y="2165645"/>
                </a:cubicBezTo>
                <a:cubicBezTo>
                  <a:pt x="1316261" y="2174740"/>
                  <a:pt x="1019477" y="2141676"/>
                  <a:pt x="878604" y="2165645"/>
                </a:cubicBezTo>
                <a:cubicBezTo>
                  <a:pt x="737731" y="2189614"/>
                  <a:pt x="372893" y="2180165"/>
                  <a:pt x="0" y="2165645"/>
                </a:cubicBezTo>
                <a:cubicBezTo>
                  <a:pt x="21728" y="1920761"/>
                  <a:pt x="-25774" y="1859101"/>
                  <a:pt x="0" y="1645890"/>
                </a:cubicBezTo>
                <a:cubicBezTo>
                  <a:pt x="25774" y="1432679"/>
                  <a:pt x="-19592" y="1356672"/>
                  <a:pt x="0" y="1147792"/>
                </a:cubicBezTo>
                <a:cubicBezTo>
                  <a:pt x="19592" y="938912"/>
                  <a:pt x="-18394" y="885978"/>
                  <a:pt x="0" y="649694"/>
                </a:cubicBezTo>
                <a:cubicBezTo>
                  <a:pt x="18394" y="413410"/>
                  <a:pt x="-11957" y="200309"/>
                  <a:pt x="0" y="0"/>
                </a:cubicBezTo>
                <a:cubicBezTo>
                  <a:pt x="245072" y="-19485"/>
                  <a:pt x="408863" y="744"/>
                  <a:pt x="585964" y="0"/>
                </a:cubicBezTo>
                <a:cubicBezTo>
                  <a:pt x="763065" y="-744"/>
                  <a:pt x="942390" y="26884"/>
                  <a:pt x="1209330" y="0"/>
                </a:cubicBezTo>
                <a:cubicBezTo>
                  <a:pt x="1476270" y="-26884"/>
                  <a:pt x="1534392" y="-28692"/>
                  <a:pt x="1832696" y="0"/>
                </a:cubicBezTo>
                <a:cubicBezTo>
                  <a:pt x="2131000" y="28692"/>
                  <a:pt x="2235610" y="6282"/>
                  <a:pt x="2418659" y="0"/>
                </a:cubicBezTo>
                <a:cubicBezTo>
                  <a:pt x="2601708" y="-6282"/>
                  <a:pt x="2766828" y="10795"/>
                  <a:pt x="2929819" y="0"/>
                </a:cubicBezTo>
                <a:cubicBezTo>
                  <a:pt x="3092810" y="-10795"/>
                  <a:pt x="3480837" y="36878"/>
                  <a:pt x="3740195" y="0"/>
                </a:cubicBezTo>
                <a:cubicBezTo>
                  <a:pt x="3754389" y="262522"/>
                  <a:pt x="3736942" y="435981"/>
                  <a:pt x="3740195" y="619613"/>
                </a:cubicBezTo>
                <a:cubicBezTo>
                  <a:pt x="3743448" y="803245"/>
                  <a:pt x="3716390" y="963169"/>
                  <a:pt x="3740195" y="1221178"/>
                </a:cubicBezTo>
                <a:cubicBezTo>
                  <a:pt x="3764000" y="1479188"/>
                  <a:pt x="3717395" y="1563189"/>
                  <a:pt x="3740195" y="1804697"/>
                </a:cubicBezTo>
              </a:path>
              <a:path w="3740195" h="2165645" fill="none" stroke="0" extrusionOk="0">
                <a:moveTo>
                  <a:pt x="3379247" y="2165645"/>
                </a:moveTo>
                <a:cubicBezTo>
                  <a:pt x="3387110" y="2090841"/>
                  <a:pt x="3425303" y="1948451"/>
                  <a:pt x="3451437" y="1876887"/>
                </a:cubicBezTo>
                <a:cubicBezTo>
                  <a:pt x="3529973" y="1861165"/>
                  <a:pt x="3625519" y="1840738"/>
                  <a:pt x="3740195" y="1804697"/>
                </a:cubicBezTo>
                <a:cubicBezTo>
                  <a:pt x="3650910" y="1918180"/>
                  <a:pt x="3541942" y="2026318"/>
                  <a:pt x="3379247" y="2165645"/>
                </a:cubicBezTo>
                <a:cubicBezTo>
                  <a:pt x="3215449" y="2177984"/>
                  <a:pt x="2985244" y="2189576"/>
                  <a:pt x="2804775" y="2165645"/>
                </a:cubicBezTo>
                <a:cubicBezTo>
                  <a:pt x="2624306" y="2141714"/>
                  <a:pt x="2299779" y="2179778"/>
                  <a:pt x="2095133" y="2165645"/>
                </a:cubicBezTo>
                <a:cubicBezTo>
                  <a:pt x="1890487" y="2151512"/>
                  <a:pt x="1720135" y="2138578"/>
                  <a:pt x="1419284" y="2165645"/>
                </a:cubicBezTo>
                <a:cubicBezTo>
                  <a:pt x="1118433" y="2192712"/>
                  <a:pt x="1062351" y="2171573"/>
                  <a:pt x="844812" y="2165645"/>
                </a:cubicBezTo>
                <a:cubicBezTo>
                  <a:pt x="627273" y="2159717"/>
                  <a:pt x="245125" y="2170865"/>
                  <a:pt x="0" y="2165645"/>
                </a:cubicBezTo>
                <a:cubicBezTo>
                  <a:pt x="12338" y="1922162"/>
                  <a:pt x="-16497" y="1826474"/>
                  <a:pt x="0" y="1624234"/>
                </a:cubicBezTo>
                <a:cubicBezTo>
                  <a:pt x="16497" y="1421994"/>
                  <a:pt x="-13641" y="1284065"/>
                  <a:pt x="0" y="1147792"/>
                </a:cubicBezTo>
                <a:cubicBezTo>
                  <a:pt x="13641" y="1011519"/>
                  <a:pt x="-11928" y="859008"/>
                  <a:pt x="0" y="606381"/>
                </a:cubicBezTo>
                <a:cubicBezTo>
                  <a:pt x="11928" y="353754"/>
                  <a:pt x="3462" y="253847"/>
                  <a:pt x="0" y="0"/>
                </a:cubicBezTo>
                <a:cubicBezTo>
                  <a:pt x="204856" y="23779"/>
                  <a:pt x="306823" y="7856"/>
                  <a:pt x="511160" y="0"/>
                </a:cubicBezTo>
                <a:cubicBezTo>
                  <a:pt x="715497" y="-7856"/>
                  <a:pt x="892392" y="17461"/>
                  <a:pt x="1022320" y="0"/>
                </a:cubicBezTo>
                <a:cubicBezTo>
                  <a:pt x="1152248" y="-17461"/>
                  <a:pt x="1542812" y="3553"/>
                  <a:pt x="1683088" y="0"/>
                </a:cubicBezTo>
                <a:cubicBezTo>
                  <a:pt x="1823364" y="-3553"/>
                  <a:pt x="2032490" y="9380"/>
                  <a:pt x="2194248" y="0"/>
                </a:cubicBezTo>
                <a:cubicBezTo>
                  <a:pt x="2356006" y="-9380"/>
                  <a:pt x="2599791" y="-2496"/>
                  <a:pt x="2817614" y="0"/>
                </a:cubicBezTo>
                <a:cubicBezTo>
                  <a:pt x="3035437" y="2496"/>
                  <a:pt x="3544985" y="13985"/>
                  <a:pt x="3740195" y="0"/>
                </a:cubicBezTo>
                <a:cubicBezTo>
                  <a:pt x="3742314" y="285086"/>
                  <a:pt x="3737466" y="414638"/>
                  <a:pt x="3740195" y="583519"/>
                </a:cubicBezTo>
                <a:cubicBezTo>
                  <a:pt x="3742924" y="752400"/>
                  <a:pt x="3712420" y="1018679"/>
                  <a:pt x="3740195" y="1167037"/>
                </a:cubicBezTo>
                <a:cubicBezTo>
                  <a:pt x="3767970" y="1315395"/>
                  <a:pt x="3711993" y="1538094"/>
                  <a:pt x="3740195" y="1804697"/>
                </a:cubicBezTo>
              </a:path>
            </a:pathLst>
          </a:custGeom>
          <a:solidFill>
            <a:srgbClr val="EC504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id="{F0F35FF1-4EDA-4817-A460-2CA76CB2B749}"/>
              </a:ext>
            </a:extLst>
          </p:cNvPr>
          <p:cNvSpPr/>
          <p:nvPr/>
        </p:nvSpPr>
        <p:spPr>
          <a:xfrm rot="780773">
            <a:off x="3249707" y="4220193"/>
            <a:ext cx="3740195" cy="2165645"/>
          </a:xfrm>
          <a:custGeom>
            <a:avLst/>
            <a:gdLst>
              <a:gd name="connsiteX0" fmla="*/ 0 w 3740195"/>
              <a:gd name="connsiteY0" fmla="*/ 0 h 2165645"/>
              <a:gd name="connsiteX1" fmla="*/ 548562 w 3740195"/>
              <a:gd name="connsiteY1" fmla="*/ 0 h 2165645"/>
              <a:gd name="connsiteX2" fmla="*/ 1246732 w 3740195"/>
              <a:gd name="connsiteY2" fmla="*/ 0 h 2165645"/>
              <a:gd name="connsiteX3" fmla="*/ 1870098 w 3740195"/>
              <a:gd name="connsiteY3" fmla="*/ 0 h 2165645"/>
              <a:gd name="connsiteX4" fmla="*/ 2493463 w 3740195"/>
              <a:gd name="connsiteY4" fmla="*/ 0 h 2165645"/>
              <a:gd name="connsiteX5" fmla="*/ 3116829 w 3740195"/>
              <a:gd name="connsiteY5" fmla="*/ 0 h 2165645"/>
              <a:gd name="connsiteX6" fmla="*/ 3740195 w 3740195"/>
              <a:gd name="connsiteY6" fmla="*/ 0 h 2165645"/>
              <a:gd name="connsiteX7" fmla="*/ 3740195 w 3740195"/>
              <a:gd name="connsiteY7" fmla="*/ 619613 h 2165645"/>
              <a:gd name="connsiteX8" fmla="*/ 3740195 w 3740195"/>
              <a:gd name="connsiteY8" fmla="*/ 1167037 h 2165645"/>
              <a:gd name="connsiteX9" fmla="*/ 3740195 w 3740195"/>
              <a:gd name="connsiteY9" fmla="*/ 1804697 h 2165645"/>
              <a:gd name="connsiteX10" fmla="*/ 3379247 w 3740195"/>
              <a:gd name="connsiteY10" fmla="*/ 2165645 h 2165645"/>
              <a:gd name="connsiteX11" fmla="*/ 2635813 w 3740195"/>
              <a:gd name="connsiteY11" fmla="*/ 2165645 h 2165645"/>
              <a:gd name="connsiteX12" fmla="*/ 2027548 w 3740195"/>
              <a:gd name="connsiteY12" fmla="*/ 2165645 h 2165645"/>
              <a:gd name="connsiteX13" fmla="*/ 1419284 w 3740195"/>
              <a:gd name="connsiteY13" fmla="*/ 2165645 h 2165645"/>
              <a:gd name="connsiteX14" fmla="*/ 777227 w 3740195"/>
              <a:gd name="connsiteY14" fmla="*/ 2165645 h 2165645"/>
              <a:gd name="connsiteX15" fmla="*/ 0 w 3740195"/>
              <a:gd name="connsiteY15" fmla="*/ 2165645 h 2165645"/>
              <a:gd name="connsiteX16" fmla="*/ 0 w 3740195"/>
              <a:gd name="connsiteY16" fmla="*/ 1580921 h 2165645"/>
              <a:gd name="connsiteX17" fmla="*/ 0 w 3740195"/>
              <a:gd name="connsiteY17" fmla="*/ 1039510 h 2165645"/>
              <a:gd name="connsiteX18" fmla="*/ 0 w 3740195"/>
              <a:gd name="connsiteY18" fmla="*/ 519755 h 2165645"/>
              <a:gd name="connsiteX19" fmla="*/ 0 w 3740195"/>
              <a:gd name="connsiteY19" fmla="*/ 0 h 2165645"/>
              <a:gd name="connsiteX0" fmla="*/ 3379247 w 3740195"/>
              <a:gd name="connsiteY0" fmla="*/ 2165645 h 2165645"/>
              <a:gd name="connsiteX1" fmla="*/ 3451437 w 3740195"/>
              <a:gd name="connsiteY1" fmla="*/ 1876887 h 2165645"/>
              <a:gd name="connsiteX2" fmla="*/ 3740195 w 3740195"/>
              <a:gd name="connsiteY2" fmla="*/ 1804697 h 2165645"/>
              <a:gd name="connsiteX3" fmla="*/ 3379247 w 3740195"/>
              <a:gd name="connsiteY3" fmla="*/ 2165645 h 2165645"/>
              <a:gd name="connsiteX0" fmla="*/ 3379247 w 3740195"/>
              <a:gd name="connsiteY0" fmla="*/ 2165645 h 2165645"/>
              <a:gd name="connsiteX1" fmla="*/ 3451437 w 3740195"/>
              <a:gd name="connsiteY1" fmla="*/ 1876887 h 2165645"/>
              <a:gd name="connsiteX2" fmla="*/ 3740195 w 3740195"/>
              <a:gd name="connsiteY2" fmla="*/ 1804697 h 2165645"/>
              <a:gd name="connsiteX3" fmla="*/ 3379247 w 3740195"/>
              <a:gd name="connsiteY3" fmla="*/ 2165645 h 2165645"/>
              <a:gd name="connsiteX4" fmla="*/ 2804775 w 3740195"/>
              <a:gd name="connsiteY4" fmla="*/ 2165645 h 2165645"/>
              <a:gd name="connsiteX5" fmla="*/ 2230303 w 3740195"/>
              <a:gd name="connsiteY5" fmla="*/ 2165645 h 2165645"/>
              <a:gd name="connsiteX6" fmla="*/ 1520661 w 3740195"/>
              <a:gd name="connsiteY6" fmla="*/ 2165645 h 2165645"/>
              <a:gd name="connsiteX7" fmla="*/ 878604 w 3740195"/>
              <a:gd name="connsiteY7" fmla="*/ 2165645 h 2165645"/>
              <a:gd name="connsiteX8" fmla="*/ 0 w 3740195"/>
              <a:gd name="connsiteY8" fmla="*/ 2165645 h 2165645"/>
              <a:gd name="connsiteX9" fmla="*/ 0 w 3740195"/>
              <a:gd name="connsiteY9" fmla="*/ 1645890 h 2165645"/>
              <a:gd name="connsiteX10" fmla="*/ 0 w 3740195"/>
              <a:gd name="connsiteY10" fmla="*/ 1147792 h 2165645"/>
              <a:gd name="connsiteX11" fmla="*/ 0 w 3740195"/>
              <a:gd name="connsiteY11" fmla="*/ 649694 h 2165645"/>
              <a:gd name="connsiteX12" fmla="*/ 0 w 3740195"/>
              <a:gd name="connsiteY12" fmla="*/ 0 h 2165645"/>
              <a:gd name="connsiteX13" fmla="*/ 585964 w 3740195"/>
              <a:gd name="connsiteY13" fmla="*/ 0 h 2165645"/>
              <a:gd name="connsiteX14" fmla="*/ 1209330 w 3740195"/>
              <a:gd name="connsiteY14" fmla="*/ 0 h 2165645"/>
              <a:gd name="connsiteX15" fmla="*/ 1832696 w 3740195"/>
              <a:gd name="connsiteY15" fmla="*/ 0 h 2165645"/>
              <a:gd name="connsiteX16" fmla="*/ 2418659 w 3740195"/>
              <a:gd name="connsiteY16" fmla="*/ 0 h 2165645"/>
              <a:gd name="connsiteX17" fmla="*/ 2929819 w 3740195"/>
              <a:gd name="connsiteY17" fmla="*/ 0 h 2165645"/>
              <a:gd name="connsiteX18" fmla="*/ 3740195 w 3740195"/>
              <a:gd name="connsiteY18" fmla="*/ 0 h 2165645"/>
              <a:gd name="connsiteX19" fmla="*/ 3740195 w 3740195"/>
              <a:gd name="connsiteY19" fmla="*/ 619613 h 2165645"/>
              <a:gd name="connsiteX20" fmla="*/ 3740195 w 3740195"/>
              <a:gd name="connsiteY20" fmla="*/ 1221178 h 2165645"/>
              <a:gd name="connsiteX21" fmla="*/ 3740195 w 3740195"/>
              <a:gd name="connsiteY21" fmla="*/ 1804697 h 216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40195" h="2165645" stroke="0" extrusionOk="0">
                <a:moveTo>
                  <a:pt x="0" y="0"/>
                </a:moveTo>
                <a:cubicBezTo>
                  <a:pt x="141621" y="-15328"/>
                  <a:pt x="281590" y="6694"/>
                  <a:pt x="548562" y="0"/>
                </a:cubicBezTo>
                <a:cubicBezTo>
                  <a:pt x="815534" y="-6694"/>
                  <a:pt x="1100664" y="-10045"/>
                  <a:pt x="1246732" y="0"/>
                </a:cubicBezTo>
                <a:cubicBezTo>
                  <a:pt x="1392800" y="10045"/>
                  <a:pt x="1713443" y="-23871"/>
                  <a:pt x="1870098" y="0"/>
                </a:cubicBezTo>
                <a:cubicBezTo>
                  <a:pt x="2026753" y="23871"/>
                  <a:pt x="2220927" y="15936"/>
                  <a:pt x="2493463" y="0"/>
                </a:cubicBezTo>
                <a:cubicBezTo>
                  <a:pt x="2766000" y="-15936"/>
                  <a:pt x="2941428" y="22935"/>
                  <a:pt x="3116829" y="0"/>
                </a:cubicBezTo>
                <a:cubicBezTo>
                  <a:pt x="3292230" y="-22935"/>
                  <a:pt x="3516417" y="23888"/>
                  <a:pt x="3740195" y="0"/>
                </a:cubicBezTo>
                <a:cubicBezTo>
                  <a:pt x="3754422" y="267666"/>
                  <a:pt x="3732101" y="455898"/>
                  <a:pt x="3740195" y="619613"/>
                </a:cubicBezTo>
                <a:cubicBezTo>
                  <a:pt x="3748289" y="783328"/>
                  <a:pt x="3729860" y="901512"/>
                  <a:pt x="3740195" y="1167037"/>
                </a:cubicBezTo>
                <a:cubicBezTo>
                  <a:pt x="3750530" y="1432562"/>
                  <a:pt x="3760886" y="1635757"/>
                  <a:pt x="3740195" y="1804697"/>
                </a:cubicBezTo>
                <a:cubicBezTo>
                  <a:pt x="3576884" y="1969166"/>
                  <a:pt x="3507496" y="2055100"/>
                  <a:pt x="3379247" y="2165645"/>
                </a:cubicBezTo>
                <a:cubicBezTo>
                  <a:pt x="3013441" y="2189417"/>
                  <a:pt x="2885851" y="2192035"/>
                  <a:pt x="2635813" y="2165645"/>
                </a:cubicBezTo>
                <a:cubicBezTo>
                  <a:pt x="2385775" y="2139255"/>
                  <a:pt x="2195138" y="2169610"/>
                  <a:pt x="2027548" y="2165645"/>
                </a:cubicBezTo>
                <a:cubicBezTo>
                  <a:pt x="1859958" y="2161680"/>
                  <a:pt x="1596574" y="2137271"/>
                  <a:pt x="1419284" y="2165645"/>
                </a:cubicBezTo>
                <a:cubicBezTo>
                  <a:pt x="1241994" y="2194019"/>
                  <a:pt x="989184" y="2184186"/>
                  <a:pt x="777227" y="2165645"/>
                </a:cubicBezTo>
                <a:cubicBezTo>
                  <a:pt x="565270" y="2147104"/>
                  <a:pt x="171123" y="2128477"/>
                  <a:pt x="0" y="2165645"/>
                </a:cubicBezTo>
                <a:cubicBezTo>
                  <a:pt x="-13051" y="1927522"/>
                  <a:pt x="12961" y="1812243"/>
                  <a:pt x="0" y="1580921"/>
                </a:cubicBezTo>
                <a:cubicBezTo>
                  <a:pt x="-12961" y="1349599"/>
                  <a:pt x="19686" y="1273259"/>
                  <a:pt x="0" y="1039510"/>
                </a:cubicBezTo>
                <a:cubicBezTo>
                  <a:pt x="-19686" y="805761"/>
                  <a:pt x="22829" y="762479"/>
                  <a:pt x="0" y="519755"/>
                </a:cubicBezTo>
                <a:cubicBezTo>
                  <a:pt x="-22829" y="277032"/>
                  <a:pt x="-6936" y="259836"/>
                  <a:pt x="0" y="0"/>
                </a:cubicBezTo>
                <a:close/>
              </a:path>
              <a:path w="3740195" h="2165645" fill="darkenLess" stroke="0" extrusionOk="0">
                <a:moveTo>
                  <a:pt x="3379247" y="2165645"/>
                </a:moveTo>
                <a:cubicBezTo>
                  <a:pt x="3397798" y="2057154"/>
                  <a:pt x="3444645" y="1943450"/>
                  <a:pt x="3451437" y="1876887"/>
                </a:cubicBezTo>
                <a:cubicBezTo>
                  <a:pt x="3515430" y="1847324"/>
                  <a:pt x="3635522" y="1826708"/>
                  <a:pt x="3740195" y="1804697"/>
                </a:cubicBezTo>
                <a:cubicBezTo>
                  <a:pt x="3634265" y="1904554"/>
                  <a:pt x="3526731" y="2001126"/>
                  <a:pt x="3379247" y="2165645"/>
                </a:cubicBezTo>
                <a:close/>
              </a:path>
              <a:path w="3740195" h="2165645" fill="none" extrusionOk="0">
                <a:moveTo>
                  <a:pt x="3379247" y="2165645"/>
                </a:moveTo>
                <a:cubicBezTo>
                  <a:pt x="3404607" y="2065643"/>
                  <a:pt x="3428824" y="2015832"/>
                  <a:pt x="3451437" y="1876887"/>
                </a:cubicBezTo>
                <a:cubicBezTo>
                  <a:pt x="3548109" y="1840792"/>
                  <a:pt x="3672881" y="1821151"/>
                  <a:pt x="3740195" y="1804697"/>
                </a:cubicBezTo>
                <a:cubicBezTo>
                  <a:pt x="3578285" y="1939152"/>
                  <a:pt x="3499341" y="2023014"/>
                  <a:pt x="3379247" y="2165645"/>
                </a:cubicBezTo>
                <a:cubicBezTo>
                  <a:pt x="3192972" y="2166956"/>
                  <a:pt x="2958261" y="2144203"/>
                  <a:pt x="2804775" y="2165645"/>
                </a:cubicBezTo>
                <a:cubicBezTo>
                  <a:pt x="2651289" y="2187087"/>
                  <a:pt x="2417283" y="2158630"/>
                  <a:pt x="2230303" y="2165645"/>
                </a:cubicBezTo>
                <a:cubicBezTo>
                  <a:pt x="2043323" y="2172660"/>
                  <a:pt x="1725061" y="2156550"/>
                  <a:pt x="1520661" y="2165645"/>
                </a:cubicBezTo>
                <a:cubicBezTo>
                  <a:pt x="1316261" y="2174740"/>
                  <a:pt x="1019477" y="2141676"/>
                  <a:pt x="878604" y="2165645"/>
                </a:cubicBezTo>
                <a:cubicBezTo>
                  <a:pt x="737731" y="2189614"/>
                  <a:pt x="372893" y="2180165"/>
                  <a:pt x="0" y="2165645"/>
                </a:cubicBezTo>
                <a:cubicBezTo>
                  <a:pt x="21728" y="1920761"/>
                  <a:pt x="-25774" y="1859101"/>
                  <a:pt x="0" y="1645890"/>
                </a:cubicBezTo>
                <a:cubicBezTo>
                  <a:pt x="25774" y="1432679"/>
                  <a:pt x="-19592" y="1356672"/>
                  <a:pt x="0" y="1147792"/>
                </a:cubicBezTo>
                <a:cubicBezTo>
                  <a:pt x="19592" y="938912"/>
                  <a:pt x="-18394" y="885978"/>
                  <a:pt x="0" y="649694"/>
                </a:cubicBezTo>
                <a:cubicBezTo>
                  <a:pt x="18394" y="413410"/>
                  <a:pt x="-11957" y="200309"/>
                  <a:pt x="0" y="0"/>
                </a:cubicBezTo>
                <a:cubicBezTo>
                  <a:pt x="245072" y="-19485"/>
                  <a:pt x="408863" y="744"/>
                  <a:pt x="585964" y="0"/>
                </a:cubicBezTo>
                <a:cubicBezTo>
                  <a:pt x="763065" y="-744"/>
                  <a:pt x="942390" y="26884"/>
                  <a:pt x="1209330" y="0"/>
                </a:cubicBezTo>
                <a:cubicBezTo>
                  <a:pt x="1476270" y="-26884"/>
                  <a:pt x="1534392" y="-28692"/>
                  <a:pt x="1832696" y="0"/>
                </a:cubicBezTo>
                <a:cubicBezTo>
                  <a:pt x="2131000" y="28692"/>
                  <a:pt x="2235610" y="6282"/>
                  <a:pt x="2418659" y="0"/>
                </a:cubicBezTo>
                <a:cubicBezTo>
                  <a:pt x="2601708" y="-6282"/>
                  <a:pt x="2766828" y="10795"/>
                  <a:pt x="2929819" y="0"/>
                </a:cubicBezTo>
                <a:cubicBezTo>
                  <a:pt x="3092810" y="-10795"/>
                  <a:pt x="3480837" y="36878"/>
                  <a:pt x="3740195" y="0"/>
                </a:cubicBezTo>
                <a:cubicBezTo>
                  <a:pt x="3754389" y="262522"/>
                  <a:pt x="3736942" y="435981"/>
                  <a:pt x="3740195" y="619613"/>
                </a:cubicBezTo>
                <a:cubicBezTo>
                  <a:pt x="3743448" y="803245"/>
                  <a:pt x="3716390" y="963169"/>
                  <a:pt x="3740195" y="1221178"/>
                </a:cubicBezTo>
                <a:cubicBezTo>
                  <a:pt x="3764000" y="1479188"/>
                  <a:pt x="3717395" y="1563189"/>
                  <a:pt x="3740195" y="1804697"/>
                </a:cubicBezTo>
              </a:path>
              <a:path w="3740195" h="2165645" fill="none" stroke="0" extrusionOk="0">
                <a:moveTo>
                  <a:pt x="3379247" y="2165645"/>
                </a:moveTo>
                <a:cubicBezTo>
                  <a:pt x="3387110" y="2090841"/>
                  <a:pt x="3425303" y="1948451"/>
                  <a:pt x="3451437" y="1876887"/>
                </a:cubicBezTo>
                <a:cubicBezTo>
                  <a:pt x="3529973" y="1861165"/>
                  <a:pt x="3625519" y="1840738"/>
                  <a:pt x="3740195" y="1804697"/>
                </a:cubicBezTo>
                <a:cubicBezTo>
                  <a:pt x="3650910" y="1918180"/>
                  <a:pt x="3541942" y="2026318"/>
                  <a:pt x="3379247" y="2165645"/>
                </a:cubicBezTo>
                <a:cubicBezTo>
                  <a:pt x="3215449" y="2177984"/>
                  <a:pt x="2985244" y="2189576"/>
                  <a:pt x="2804775" y="2165645"/>
                </a:cubicBezTo>
                <a:cubicBezTo>
                  <a:pt x="2624306" y="2141714"/>
                  <a:pt x="2299779" y="2179778"/>
                  <a:pt x="2095133" y="2165645"/>
                </a:cubicBezTo>
                <a:cubicBezTo>
                  <a:pt x="1890487" y="2151512"/>
                  <a:pt x="1720135" y="2138578"/>
                  <a:pt x="1419284" y="2165645"/>
                </a:cubicBezTo>
                <a:cubicBezTo>
                  <a:pt x="1118433" y="2192712"/>
                  <a:pt x="1062351" y="2171573"/>
                  <a:pt x="844812" y="2165645"/>
                </a:cubicBezTo>
                <a:cubicBezTo>
                  <a:pt x="627273" y="2159717"/>
                  <a:pt x="245125" y="2170865"/>
                  <a:pt x="0" y="2165645"/>
                </a:cubicBezTo>
                <a:cubicBezTo>
                  <a:pt x="12338" y="1922162"/>
                  <a:pt x="-16497" y="1826474"/>
                  <a:pt x="0" y="1624234"/>
                </a:cubicBezTo>
                <a:cubicBezTo>
                  <a:pt x="16497" y="1421994"/>
                  <a:pt x="-13641" y="1284065"/>
                  <a:pt x="0" y="1147792"/>
                </a:cubicBezTo>
                <a:cubicBezTo>
                  <a:pt x="13641" y="1011519"/>
                  <a:pt x="-11928" y="859008"/>
                  <a:pt x="0" y="606381"/>
                </a:cubicBezTo>
                <a:cubicBezTo>
                  <a:pt x="11928" y="353754"/>
                  <a:pt x="3462" y="253847"/>
                  <a:pt x="0" y="0"/>
                </a:cubicBezTo>
                <a:cubicBezTo>
                  <a:pt x="204856" y="23779"/>
                  <a:pt x="306823" y="7856"/>
                  <a:pt x="511160" y="0"/>
                </a:cubicBezTo>
                <a:cubicBezTo>
                  <a:pt x="715497" y="-7856"/>
                  <a:pt x="892392" y="17461"/>
                  <a:pt x="1022320" y="0"/>
                </a:cubicBezTo>
                <a:cubicBezTo>
                  <a:pt x="1152248" y="-17461"/>
                  <a:pt x="1542812" y="3553"/>
                  <a:pt x="1683088" y="0"/>
                </a:cubicBezTo>
                <a:cubicBezTo>
                  <a:pt x="1823364" y="-3553"/>
                  <a:pt x="2032490" y="9380"/>
                  <a:pt x="2194248" y="0"/>
                </a:cubicBezTo>
                <a:cubicBezTo>
                  <a:pt x="2356006" y="-9380"/>
                  <a:pt x="2599791" y="-2496"/>
                  <a:pt x="2817614" y="0"/>
                </a:cubicBezTo>
                <a:cubicBezTo>
                  <a:pt x="3035437" y="2496"/>
                  <a:pt x="3544985" y="13985"/>
                  <a:pt x="3740195" y="0"/>
                </a:cubicBezTo>
                <a:cubicBezTo>
                  <a:pt x="3742314" y="285086"/>
                  <a:pt x="3737466" y="414638"/>
                  <a:pt x="3740195" y="583519"/>
                </a:cubicBezTo>
                <a:cubicBezTo>
                  <a:pt x="3742924" y="752400"/>
                  <a:pt x="3712420" y="1018679"/>
                  <a:pt x="3740195" y="1167037"/>
                </a:cubicBezTo>
                <a:cubicBezTo>
                  <a:pt x="3767970" y="1315395"/>
                  <a:pt x="3711993" y="1538094"/>
                  <a:pt x="3740195" y="1804697"/>
                </a:cubicBezTo>
              </a:path>
            </a:pathLst>
          </a:custGeom>
          <a:solidFill>
            <a:srgbClr val="EC504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042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Koji je bio cilj ofenzive sila Osovine u sjevernoj Africi?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782DB6BC-8638-4D95-AA5A-6AD4B4F5899B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je i kako započeo preokret?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9DB70D-44E1-4692-B0B0-34576281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36" y="1379354"/>
            <a:ext cx="6686149" cy="535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je Italija kapitulirala? Što se dogodilo s Mussolinijem?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441BCB7-4EEE-44D6-A863-05EF74246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24" y="1524751"/>
            <a:ext cx="5935745" cy="471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8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1E5EB7-293F-4A06-8144-3482A39B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141" y="3949832"/>
            <a:ext cx="1822131" cy="25777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8603B14-BE12-42B1-A4F4-1AD2A426FD8F}"/>
              </a:ext>
            </a:extLst>
          </p:cNvPr>
          <p:cNvSpPr/>
          <p:nvPr/>
        </p:nvSpPr>
        <p:spPr>
          <a:xfrm>
            <a:off x="556861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je održana Teheranska konferencija? Tko se sastao?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12E18FE6-73C3-448D-92C5-DEB39B4A203C}"/>
              </a:ext>
            </a:extLst>
          </p:cNvPr>
          <p:cNvSpPr/>
          <p:nvPr/>
        </p:nvSpPr>
        <p:spPr>
          <a:xfrm>
            <a:off x="556860" y="1310327"/>
            <a:ext cx="4122655" cy="2862090"/>
          </a:xfrm>
          <a:custGeom>
            <a:avLst/>
            <a:gdLst>
              <a:gd name="connsiteX0" fmla="*/ 1068427 w 4122655"/>
              <a:gd name="connsiteY0" fmla="*/ 3083415 h 2862090"/>
              <a:gd name="connsiteX1" fmla="*/ 919287 w 4122655"/>
              <a:gd name="connsiteY1" fmla="*/ 2622384 h 2862090"/>
              <a:gd name="connsiteX2" fmla="*/ 663966 w 4122655"/>
              <a:gd name="connsiteY2" fmla="*/ 378998 h 2862090"/>
              <a:gd name="connsiteX3" fmla="*/ 2832524 w 4122655"/>
              <a:gd name="connsiteY3" fmla="*/ 103926 h 2862090"/>
              <a:gd name="connsiteX4" fmla="*/ 3811883 w 4122655"/>
              <a:gd name="connsiteY4" fmla="*/ 2186653 h 2862090"/>
              <a:gd name="connsiteX5" fmla="*/ 1645287 w 4122655"/>
              <a:gd name="connsiteY5" fmla="*/ 2832640 h 2862090"/>
              <a:gd name="connsiteX6" fmla="*/ 1068427 w 4122655"/>
              <a:gd name="connsiteY6" fmla="*/ 3083415 h 286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2655" h="2862090" fill="none" extrusionOk="0">
                <a:moveTo>
                  <a:pt x="1068427" y="3083415"/>
                </a:moveTo>
                <a:cubicBezTo>
                  <a:pt x="1002247" y="2853603"/>
                  <a:pt x="960375" y="2756417"/>
                  <a:pt x="919287" y="2622384"/>
                </a:cubicBezTo>
                <a:cubicBezTo>
                  <a:pt x="-99824" y="2225327"/>
                  <a:pt x="-319001" y="931431"/>
                  <a:pt x="663966" y="378998"/>
                </a:cubicBezTo>
                <a:cubicBezTo>
                  <a:pt x="1152409" y="-128483"/>
                  <a:pt x="2263192" y="-128219"/>
                  <a:pt x="2832524" y="103926"/>
                </a:cubicBezTo>
                <a:cubicBezTo>
                  <a:pt x="3904250" y="336940"/>
                  <a:pt x="4461242" y="1608325"/>
                  <a:pt x="3811883" y="2186653"/>
                </a:cubicBezTo>
                <a:cubicBezTo>
                  <a:pt x="3190923" y="2705651"/>
                  <a:pt x="2524592" y="2893192"/>
                  <a:pt x="1645287" y="2832640"/>
                </a:cubicBezTo>
                <a:cubicBezTo>
                  <a:pt x="1406444" y="2940502"/>
                  <a:pt x="1235709" y="3002835"/>
                  <a:pt x="1068427" y="3083415"/>
                </a:cubicBezTo>
                <a:close/>
              </a:path>
              <a:path w="4122655" h="2862090" stroke="0" extrusionOk="0">
                <a:moveTo>
                  <a:pt x="1068427" y="3083415"/>
                </a:moveTo>
                <a:cubicBezTo>
                  <a:pt x="1015748" y="2881020"/>
                  <a:pt x="1005563" y="2826138"/>
                  <a:pt x="919287" y="2622384"/>
                </a:cubicBezTo>
                <a:cubicBezTo>
                  <a:pt x="-224389" y="2072363"/>
                  <a:pt x="-502860" y="829441"/>
                  <a:pt x="663966" y="378998"/>
                </a:cubicBezTo>
                <a:cubicBezTo>
                  <a:pt x="1254327" y="25063"/>
                  <a:pt x="2091418" y="-124975"/>
                  <a:pt x="2832524" y="103926"/>
                </a:cubicBezTo>
                <a:cubicBezTo>
                  <a:pt x="3831586" y="437498"/>
                  <a:pt x="4518390" y="1591172"/>
                  <a:pt x="3811883" y="2186653"/>
                </a:cubicBezTo>
                <a:cubicBezTo>
                  <a:pt x="3353849" y="2732792"/>
                  <a:pt x="2368723" y="2999127"/>
                  <a:pt x="1645287" y="2832640"/>
                </a:cubicBezTo>
                <a:cubicBezTo>
                  <a:pt x="1356523" y="2931435"/>
                  <a:pt x="1362759" y="2987603"/>
                  <a:pt x="1068427" y="30834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4084"/>
                      <a:gd name="adj2" fmla="val 577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Koje su glavne odluke?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8418E52-B9C6-4883-B859-022B5E7F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67" y="1482794"/>
            <a:ext cx="6361696" cy="504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54" y="3648173"/>
            <a:ext cx="2295246" cy="32470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7082304" y="1234910"/>
            <a:ext cx="4868065" cy="2816560"/>
          </a:xfrm>
          <a:custGeom>
            <a:avLst/>
            <a:gdLst>
              <a:gd name="connsiteX0" fmla="*/ 3406477 w 4868065"/>
              <a:gd name="connsiteY0" fmla="*/ 3119650 h 2816560"/>
              <a:gd name="connsiteX1" fmla="*/ 3066092 w 4868065"/>
              <a:gd name="connsiteY1" fmla="*/ 2959412 h 2816560"/>
              <a:gd name="connsiteX2" fmla="*/ 2739055 w 4868065"/>
              <a:gd name="connsiteY2" fmla="*/ 2805458 h 2816560"/>
              <a:gd name="connsiteX3" fmla="*/ 381330 w 4868065"/>
              <a:gd name="connsiteY3" fmla="*/ 2165075 h 2816560"/>
              <a:gd name="connsiteX4" fmla="*/ 1713904 w 4868065"/>
              <a:gd name="connsiteY4" fmla="*/ 63045 h 2816560"/>
              <a:gd name="connsiteX5" fmla="*/ 3947460 w 4868065"/>
              <a:gd name="connsiteY5" fmla="*/ 305323 h 2816560"/>
              <a:gd name="connsiteX6" fmla="*/ 3621460 w 4868065"/>
              <a:gd name="connsiteY6" fmla="*/ 2637610 h 2816560"/>
              <a:gd name="connsiteX7" fmla="*/ 3406477 w 4868065"/>
              <a:gd name="connsiteY7" fmla="*/ 3119650 h 28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8065" h="2816560" fill="none" extrusionOk="0">
                <a:moveTo>
                  <a:pt x="3406477" y="3119650"/>
                </a:moveTo>
                <a:cubicBezTo>
                  <a:pt x="3252552" y="3050106"/>
                  <a:pt x="3147562" y="2984067"/>
                  <a:pt x="3066092" y="2959412"/>
                </a:cubicBezTo>
                <a:cubicBezTo>
                  <a:pt x="2984622" y="2934757"/>
                  <a:pt x="2848435" y="2869165"/>
                  <a:pt x="2739055" y="2805458"/>
                </a:cubicBezTo>
                <a:cubicBezTo>
                  <a:pt x="1823624" y="2870961"/>
                  <a:pt x="847684" y="2590342"/>
                  <a:pt x="381330" y="2165075"/>
                </a:cubicBezTo>
                <a:cubicBezTo>
                  <a:pt x="-512164" y="1584790"/>
                  <a:pt x="111844" y="341977"/>
                  <a:pt x="1713904" y="63045"/>
                </a:cubicBezTo>
                <a:cubicBezTo>
                  <a:pt x="2537550" y="-175044"/>
                  <a:pt x="3333920" y="113728"/>
                  <a:pt x="3947460" y="305323"/>
                </a:cubicBezTo>
                <a:cubicBezTo>
                  <a:pt x="5177544" y="968844"/>
                  <a:pt x="5059057" y="2123946"/>
                  <a:pt x="3621460" y="2637610"/>
                </a:cubicBezTo>
                <a:cubicBezTo>
                  <a:pt x="3546920" y="2762723"/>
                  <a:pt x="3470939" y="2967783"/>
                  <a:pt x="3406477" y="3119650"/>
                </a:cubicBezTo>
                <a:close/>
              </a:path>
              <a:path w="4868065" h="2816560" stroke="0" extrusionOk="0">
                <a:moveTo>
                  <a:pt x="3406477" y="3119650"/>
                </a:moveTo>
                <a:cubicBezTo>
                  <a:pt x="3319509" y="3061796"/>
                  <a:pt x="3158808" y="3016899"/>
                  <a:pt x="3092789" y="2971980"/>
                </a:cubicBezTo>
                <a:cubicBezTo>
                  <a:pt x="3026770" y="2927061"/>
                  <a:pt x="2864119" y="2855526"/>
                  <a:pt x="2739055" y="2805458"/>
                </a:cubicBezTo>
                <a:cubicBezTo>
                  <a:pt x="1778141" y="2730800"/>
                  <a:pt x="873297" y="2648401"/>
                  <a:pt x="381330" y="2165075"/>
                </a:cubicBezTo>
                <a:cubicBezTo>
                  <a:pt x="-615412" y="1240333"/>
                  <a:pt x="-11355" y="421607"/>
                  <a:pt x="1713904" y="63045"/>
                </a:cubicBezTo>
                <a:cubicBezTo>
                  <a:pt x="2452975" y="-71256"/>
                  <a:pt x="3230538" y="-52077"/>
                  <a:pt x="3947460" y="305323"/>
                </a:cubicBezTo>
                <a:cubicBezTo>
                  <a:pt x="5429447" y="1076967"/>
                  <a:pt x="4860814" y="2059134"/>
                  <a:pt x="3621460" y="2637610"/>
                </a:cubicBezTo>
                <a:cubicBezTo>
                  <a:pt x="3529690" y="2822861"/>
                  <a:pt x="3448931" y="3014238"/>
                  <a:pt x="3406477" y="311965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19976"/>
                      <a:gd name="adj2" fmla="val 6076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Objasni pojam </a:t>
            </a:r>
            <a:r>
              <a:rPr lang="hr-HR" sz="3200" b="1" dirty="0" err="1">
                <a:solidFill>
                  <a:schemeClr val="tx1"/>
                </a:solidFill>
              </a:rPr>
              <a:t>Anschluss</a:t>
            </a:r>
            <a:r>
              <a:rPr lang="hr-HR" sz="3200" b="1" dirty="0">
                <a:solidFill>
                  <a:schemeClr val="tx1"/>
                </a:solidFill>
              </a:rPr>
              <a:t>.</a:t>
            </a:r>
            <a:endParaRPr lang="hr-HR" sz="3200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9CC5369-AB26-434C-87E8-0296DDD3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5" y="1920524"/>
            <a:ext cx="6394840" cy="431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4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54" y="3648173"/>
            <a:ext cx="2295246" cy="32470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7082304" y="1234910"/>
            <a:ext cx="4868065" cy="2816560"/>
          </a:xfrm>
          <a:custGeom>
            <a:avLst/>
            <a:gdLst>
              <a:gd name="connsiteX0" fmla="*/ 3406477 w 4868065"/>
              <a:gd name="connsiteY0" fmla="*/ 3119650 h 2816560"/>
              <a:gd name="connsiteX1" fmla="*/ 3066092 w 4868065"/>
              <a:gd name="connsiteY1" fmla="*/ 2959412 h 2816560"/>
              <a:gd name="connsiteX2" fmla="*/ 2739055 w 4868065"/>
              <a:gd name="connsiteY2" fmla="*/ 2805458 h 2816560"/>
              <a:gd name="connsiteX3" fmla="*/ 381330 w 4868065"/>
              <a:gd name="connsiteY3" fmla="*/ 2165075 h 2816560"/>
              <a:gd name="connsiteX4" fmla="*/ 1713904 w 4868065"/>
              <a:gd name="connsiteY4" fmla="*/ 63045 h 2816560"/>
              <a:gd name="connsiteX5" fmla="*/ 3947460 w 4868065"/>
              <a:gd name="connsiteY5" fmla="*/ 305323 h 2816560"/>
              <a:gd name="connsiteX6" fmla="*/ 3621460 w 4868065"/>
              <a:gd name="connsiteY6" fmla="*/ 2637610 h 2816560"/>
              <a:gd name="connsiteX7" fmla="*/ 3406477 w 4868065"/>
              <a:gd name="connsiteY7" fmla="*/ 3119650 h 28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8065" h="2816560" fill="none" extrusionOk="0">
                <a:moveTo>
                  <a:pt x="3406477" y="3119650"/>
                </a:moveTo>
                <a:cubicBezTo>
                  <a:pt x="3252552" y="3050106"/>
                  <a:pt x="3147562" y="2984067"/>
                  <a:pt x="3066092" y="2959412"/>
                </a:cubicBezTo>
                <a:cubicBezTo>
                  <a:pt x="2984622" y="2934757"/>
                  <a:pt x="2848435" y="2869165"/>
                  <a:pt x="2739055" y="2805458"/>
                </a:cubicBezTo>
                <a:cubicBezTo>
                  <a:pt x="1823624" y="2870961"/>
                  <a:pt x="847684" y="2590342"/>
                  <a:pt x="381330" y="2165075"/>
                </a:cubicBezTo>
                <a:cubicBezTo>
                  <a:pt x="-512164" y="1584790"/>
                  <a:pt x="111844" y="341977"/>
                  <a:pt x="1713904" y="63045"/>
                </a:cubicBezTo>
                <a:cubicBezTo>
                  <a:pt x="2537550" y="-175044"/>
                  <a:pt x="3333920" y="113728"/>
                  <a:pt x="3947460" y="305323"/>
                </a:cubicBezTo>
                <a:cubicBezTo>
                  <a:pt x="5177544" y="968844"/>
                  <a:pt x="5059057" y="2123946"/>
                  <a:pt x="3621460" y="2637610"/>
                </a:cubicBezTo>
                <a:cubicBezTo>
                  <a:pt x="3546920" y="2762723"/>
                  <a:pt x="3470939" y="2967783"/>
                  <a:pt x="3406477" y="3119650"/>
                </a:cubicBezTo>
                <a:close/>
              </a:path>
              <a:path w="4868065" h="2816560" stroke="0" extrusionOk="0">
                <a:moveTo>
                  <a:pt x="3406477" y="3119650"/>
                </a:moveTo>
                <a:cubicBezTo>
                  <a:pt x="3319509" y="3061796"/>
                  <a:pt x="3158808" y="3016899"/>
                  <a:pt x="3092789" y="2971980"/>
                </a:cubicBezTo>
                <a:cubicBezTo>
                  <a:pt x="3026770" y="2927061"/>
                  <a:pt x="2864119" y="2855526"/>
                  <a:pt x="2739055" y="2805458"/>
                </a:cubicBezTo>
                <a:cubicBezTo>
                  <a:pt x="1778141" y="2730800"/>
                  <a:pt x="873297" y="2648401"/>
                  <a:pt x="381330" y="2165075"/>
                </a:cubicBezTo>
                <a:cubicBezTo>
                  <a:pt x="-615412" y="1240333"/>
                  <a:pt x="-11355" y="421607"/>
                  <a:pt x="1713904" y="63045"/>
                </a:cubicBezTo>
                <a:cubicBezTo>
                  <a:pt x="2452975" y="-71256"/>
                  <a:pt x="3230538" y="-52077"/>
                  <a:pt x="3947460" y="305323"/>
                </a:cubicBezTo>
                <a:cubicBezTo>
                  <a:pt x="5429447" y="1076967"/>
                  <a:pt x="4860814" y="2059134"/>
                  <a:pt x="3621460" y="2637610"/>
                </a:cubicBezTo>
                <a:cubicBezTo>
                  <a:pt x="3529690" y="2822861"/>
                  <a:pt x="3448931" y="3014238"/>
                  <a:pt x="3406477" y="311965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19976"/>
                      <a:gd name="adj2" fmla="val 6076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je odlučeno na </a:t>
            </a:r>
            <a:r>
              <a:rPr lang="hr-HR" sz="3200" b="1" dirty="0" err="1">
                <a:solidFill>
                  <a:schemeClr val="tx1"/>
                </a:solidFill>
              </a:rPr>
              <a:t>Minhenskoj</a:t>
            </a:r>
            <a:r>
              <a:rPr lang="hr-HR" sz="3200" b="1" dirty="0">
                <a:solidFill>
                  <a:schemeClr val="tx1"/>
                </a:solidFill>
              </a:rPr>
              <a:t> konferenciji?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F3C9360-DFFF-485E-8AAF-17A76EF0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" y="1234910"/>
            <a:ext cx="3996965" cy="294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0D5A2B4-4673-4657-8CB4-A2975582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85" y="3894447"/>
            <a:ext cx="3808429" cy="278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1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54" y="3648173"/>
            <a:ext cx="2295246" cy="32470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5564588" y="1941920"/>
            <a:ext cx="4868065" cy="2816560"/>
          </a:xfrm>
          <a:custGeom>
            <a:avLst/>
            <a:gdLst>
              <a:gd name="connsiteX0" fmla="*/ 4980761 w 4868065"/>
              <a:gd name="connsiteY0" fmla="*/ 2412637 h 2816560"/>
              <a:gd name="connsiteX1" fmla="*/ 4555414 w 4868065"/>
              <a:gd name="connsiteY1" fmla="*/ 2410743 h 2816560"/>
              <a:gd name="connsiteX2" fmla="*/ 4146747 w 4868065"/>
              <a:gd name="connsiteY2" fmla="*/ 2408924 h 2816560"/>
              <a:gd name="connsiteX3" fmla="*/ 1767118 w 4868065"/>
              <a:gd name="connsiteY3" fmla="*/ 2762666 h 2816560"/>
              <a:gd name="connsiteX4" fmla="*/ 442912 w 4868065"/>
              <a:gd name="connsiteY4" fmla="*/ 598278 h 2816560"/>
              <a:gd name="connsiteX5" fmla="*/ 2885218 w 4868065"/>
              <a:gd name="connsiteY5" fmla="*/ 24406 h 2816560"/>
              <a:gd name="connsiteX6" fmla="*/ 4669911 w 4868065"/>
              <a:gd name="connsiteY6" fmla="*/ 1964848 h 2816560"/>
              <a:gd name="connsiteX7" fmla="*/ 4980761 w 4868065"/>
              <a:gd name="connsiteY7" fmla="*/ 2412637 h 28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8065" h="2816560" fill="none" extrusionOk="0">
                <a:moveTo>
                  <a:pt x="4980761" y="2412637"/>
                </a:moveTo>
                <a:cubicBezTo>
                  <a:pt x="4854947" y="2426366"/>
                  <a:pt x="4754949" y="2425364"/>
                  <a:pt x="4555414" y="2410743"/>
                </a:cubicBezTo>
                <a:cubicBezTo>
                  <a:pt x="4355879" y="2396122"/>
                  <a:pt x="4252688" y="2393785"/>
                  <a:pt x="4146747" y="2408924"/>
                </a:cubicBezTo>
                <a:cubicBezTo>
                  <a:pt x="3574630" y="2758976"/>
                  <a:pt x="2455740" y="2766935"/>
                  <a:pt x="1767118" y="2762666"/>
                </a:cubicBezTo>
                <a:cubicBezTo>
                  <a:pt x="149896" y="2537564"/>
                  <a:pt x="-688691" y="1401198"/>
                  <a:pt x="442912" y="598278"/>
                </a:cubicBezTo>
                <a:cubicBezTo>
                  <a:pt x="1022806" y="90879"/>
                  <a:pt x="1958501" y="-8650"/>
                  <a:pt x="2885218" y="24406"/>
                </a:cubicBezTo>
                <a:cubicBezTo>
                  <a:pt x="4386943" y="201005"/>
                  <a:pt x="5201663" y="1108586"/>
                  <a:pt x="4669911" y="1964848"/>
                </a:cubicBezTo>
                <a:cubicBezTo>
                  <a:pt x="4793957" y="2114584"/>
                  <a:pt x="4890631" y="2264975"/>
                  <a:pt x="4980761" y="2412637"/>
                </a:cubicBezTo>
                <a:close/>
              </a:path>
              <a:path w="4868065" h="2816560" stroke="0" extrusionOk="0">
                <a:moveTo>
                  <a:pt x="4980761" y="2412637"/>
                </a:moveTo>
                <a:cubicBezTo>
                  <a:pt x="4859258" y="2407292"/>
                  <a:pt x="4697628" y="2407672"/>
                  <a:pt x="4588774" y="2410892"/>
                </a:cubicBezTo>
                <a:cubicBezTo>
                  <a:pt x="4479920" y="2414112"/>
                  <a:pt x="4338901" y="2406974"/>
                  <a:pt x="4146747" y="2408924"/>
                </a:cubicBezTo>
                <a:cubicBezTo>
                  <a:pt x="3518312" y="2746638"/>
                  <a:pt x="2514669" y="3072251"/>
                  <a:pt x="1767118" y="2762666"/>
                </a:cubicBezTo>
                <a:cubicBezTo>
                  <a:pt x="10785" y="2343850"/>
                  <a:pt x="-743061" y="1488404"/>
                  <a:pt x="442912" y="598278"/>
                </a:cubicBezTo>
                <a:cubicBezTo>
                  <a:pt x="910369" y="155797"/>
                  <a:pt x="1840191" y="-161473"/>
                  <a:pt x="2885218" y="24406"/>
                </a:cubicBezTo>
                <a:cubicBezTo>
                  <a:pt x="4514159" y="307094"/>
                  <a:pt x="5215611" y="1113557"/>
                  <a:pt x="4669911" y="1964848"/>
                </a:cubicBezTo>
                <a:cubicBezTo>
                  <a:pt x="4776729" y="2164128"/>
                  <a:pt x="4907290" y="2286677"/>
                  <a:pt x="4980761" y="241263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52315"/>
                      <a:gd name="adj2" fmla="val 356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Koji su bili njemački zahtjevi Poljskoj?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F34787-A763-412A-A91E-A203D7925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8" y="1278370"/>
            <a:ext cx="4601584" cy="557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67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427" y="4298623"/>
            <a:ext cx="1809160" cy="255937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509049" y="1244339"/>
            <a:ext cx="4685122" cy="3297326"/>
          </a:xfrm>
          <a:custGeom>
            <a:avLst/>
            <a:gdLst>
              <a:gd name="connsiteX0" fmla="*/ 663366 w 4685122"/>
              <a:gd name="connsiteY0" fmla="*/ 3487780 h 3297326"/>
              <a:gd name="connsiteX1" fmla="*/ 723408 w 4685122"/>
              <a:gd name="connsiteY1" fmla="*/ 2840109 h 3297326"/>
              <a:gd name="connsiteX2" fmla="*/ 1076679 w 4685122"/>
              <a:gd name="connsiteY2" fmla="*/ 261448 h 3297326"/>
              <a:gd name="connsiteX3" fmla="*/ 3583409 w 4685122"/>
              <a:gd name="connsiteY3" fmla="*/ 250290 h 3297326"/>
              <a:gd name="connsiteX4" fmla="*/ 3986311 w 4685122"/>
              <a:gd name="connsiteY4" fmla="*/ 2823308 h 3297326"/>
              <a:gd name="connsiteX5" fmla="*/ 1475482 w 4685122"/>
              <a:gd name="connsiteY5" fmla="*/ 3180231 h 3297326"/>
              <a:gd name="connsiteX6" fmla="*/ 1053182 w 4685122"/>
              <a:gd name="connsiteY6" fmla="*/ 3340156 h 3297326"/>
              <a:gd name="connsiteX7" fmla="*/ 663366 w 4685122"/>
              <a:gd name="connsiteY7" fmla="*/ 3487780 h 329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5122" h="3297326" fill="none" extrusionOk="0">
                <a:moveTo>
                  <a:pt x="663366" y="3487780"/>
                </a:moveTo>
                <a:cubicBezTo>
                  <a:pt x="707242" y="3261448"/>
                  <a:pt x="708506" y="2985332"/>
                  <a:pt x="723408" y="2840109"/>
                </a:cubicBezTo>
                <a:cubicBezTo>
                  <a:pt x="-625925" y="1964334"/>
                  <a:pt x="-85475" y="845416"/>
                  <a:pt x="1076679" y="261448"/>
                </a:cubicBezTo>
                <a:cubicBezTo>
                  <a:pt x="1787826" y="-87289"/>
                  <a:pt x="2893280" y="-17214"/>
                  <a:pt x="3583409" y="250290"/>
                </a:cubicBezTo>
                <a:cubicBezTo>
                  <a:pt x="4999539" y="706995"/>
                  <a:pt x="5085294" y="1862370"/>
                  <a:pt x="3986311" y="2823308"/>
                </a:cubicBezTo>
                <a:cubicBezTo>
                  <a:pt x="3357082" y="3357304"/>
                  <a:pt x="2289369" y="3342729"/>
                  <a:pt x="1475482" y="3180231"/>
                </a:cubicBezTo>
                <a:cubicBezTo>
                  <a:pt x="1332888" y="3229757"/>
                  <a:pt x="1241847" y="3267063"/>
                  <a:pt x="1053182" y="3340156"/>
                </a:cubicBezTo>
                <a:cubicBezTo>
                  <a:pt x="864517" y="3413249"/>
                  <a:pt x="819657" y="3423371"/>
                  <a:pt x="663366" y="3487780"/>
                </a:cubicBezTo>
                <a:close/>
              </a:path>
              <a:path w="4685122" h="3297326" stroke="0" extrusionOk="0">
                <a:moveTo>
                  <a:pt x="663366" y="3487780"/>
                </a:moveTo>
                <a:cubicBezTo>
                  <a:pt x="714000" y="3229996"/>
                  <a:pt x="696912" y="3155161"/>
                  <a:pt x="723408" y="2840109"/>
                </a:cubicBezTo>
                <a:cubicBezTo>
                  <a:pt x="-495870" y="1961160"/>
                  <a:pt x="-415214" y="629635"/>
                  <a:pt x="1076679" y="261448"/>
                </a:cubicBezTo>
                <a:cubicBezTo>
                  <a:pt x="1845694" y="-53322"/>
                  <a:pt x="2792949" y="-288983"/>
                  <a:pt x="3583409" y="250290"/>
                </a:cubicBezTo>
                <a:cubicBezTo>
                  <a:pt x="4768904" y="815322"/>
                  <a:pt x="5111954" y="2319592"/>
                  <a:pt x="3986311" y="2823308"/>
                </a:cubicBezTo>
                <a:cubicBezTo>
                  <a:pt x="3313464" y="3473968"/>
                  <a:pt x="2285117" y="3442353"/>
                  <a:pt x="1475482" y="3180231"/>
                </a:cubicBezTo>
                <a:cubicBezTo>
                  <a:pt x="1373968" y="3229648"/>
                  <a:pt x="1170530" y="3279552"/>
                  <a:pt x="1085666" y="3327855"/>
                </a:cubicBezTo>
                <a:cubicBezTo>
                  <a:pt x="1000802" y="3376158"/>
                  <a:pt x="805891" y="3411414"/>
                  <a:pt x="663366" y="348778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35841"/>
                      <a:gd name="adj2" fmla="val 557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Navedi teritorijalna širenja Njemačke i Italije prije početka Drugog svjetskog rata.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7510E45-ED08-4F4C-9A6E-220F1D2D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63" y="1329179"/>
            <a:ext cx="6834769" cy="504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21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26763" y="2636821"/>
            <a:ext cx="2788582" cy="394494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4433371" y="1360620"/>
            <a:ext cx="5954967" cy="3247032"/>
          </a:xfrm>
          <a:custGeom>
            <a:avLst/>
            <a:gdLst>
              <a:gd name="connsiteX0" fmla="*/ -507959 w 5954967"/>
              <a:gd name="connsiteY0" fmla="*/ 2061281 h 3247032"/>
              <a:gd name="connsiteX1" fmla="*/ 1762 w 5954967"/>
              <a:gd name="connsiteY1" fmla="*/ 1679367 h 3247032"/>
              <a:gd name="connsiteX2" fmla="*/ 2857974 w 5954967"/>
              <a:gd name="connsiteY2" fmla="*/ 1308 h 3247032"/>
              <a:gd name="connsiteX3" fmla="*/ 5874962 w 5954967"/>
              <a:gd name="connsiteY3" fmla="*/ 1249688 h 3247032"/>
              <a:gd name="connsiteX4" fmla="*/ 3276565 w 5954967"/>
              <a:gd name="connsiteY4" fmla="*/ 3238821 h 3247032"/>
              <a:gd name="connsiteX5" fmla="*/ 256814 w 5954967"/>
              <a:gd name="connsiteY5" fmla="*/ 2283121 h 3247032"/>
              <a:gd name="connsiteX6" fmla="*/ -140868 w 5954967"/>
              <a:gd name="connsiteY6" fmla="*/ 2167764 h 3247032"/>
              <a:gd name="connsiteX7" fmla="*/ -507959 w 5954967"/>
              <a:gd name="connsiteY7" fmla="*/ 2061281 h 324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4967" h="3247032" fill="none" extrusionOk="0">
                <a:moveTo>
                  <a:pt x="-507959" y="2061281"/>
                </a:moveTo>
                <a:cubicBezTo>
                  <a:pt x="-283883" y="1871564"/>
                  <a:pt x="-182942" y="1822681"/>
                  <a:pt x="1762" y="1679367"/>
                </a:cubicBezTo>
                <a:cubicBezTo>
                  <a:pt x="-148116" y="735908"/>
                  <a:pt x="1484571" y="54260"/>
                  <a:pt x="2857974" y="1308"/>
                </a:cubicBezTo>
                <a:cubicBezTo>
                  <a:pt x="4136726" y="-41872"/>
                  <a:pt x="5613976" y="553768"/>
                  <a:pt x="5874962" y="1249688"/>
                </a:cubicBezTo>
                <a:cubicBezTo>
                  <a:pt x="6411211" y="2105073"/>
                  <a:pt x="5085013" y="2952236"/>
                  <a:pt x="3276565" y="3238821"/>
                </a:cubicBezTo>
                <a:cubicBezTo>
                  <a:pt x="2021096" y="3363807"/>
                  <a:pt x="707496" y="2808487"/>
                  <a:pt x="256814" y="2283121"/>
                </a:cubicBezTo>
                <a:cubicBezTo>
                  <a:pt x="169514" y="2256314"/>
                  <a:pt x="41565" y="2207267"/>
                  <a:pt x="-140868" y="2167764"/>
                </a:cubicBezTo>
                <a:cubicBezTo>
                  <a:pt x="-323301" y="2128261"/>
                  <a:pt x="-348265" y="2092442"/>
                  <a:pt x="-507959" y="2061281"/>
                </a:cubicBezTo>
                <a:close/>
              </a:path>
              <a:path w="5954967" h="3247032" stroke="0" extrusionOk="0">
                <a:moveTo>
                  <a:pt x="-507959" y="2061281"/>
                </a:moveTo>
                <a:cubicBezTo>
                  <a:pt x="-333390" y="1902867"/>
                  <a:pt x="-233569" y="1833338"/>
                  <a:pt x="1762" y="1679367"/>
                </a:cubicBezTo>
                <a:cubicBezTo>
                  <a:pt x="-117201" y="715251"/>
                  <a:pt x="1018085" y="-158931"/>
                  <a:pt x="2857974" y="1308"/>
                </a:cubicBezTo>
                <a:cubicBezTo>
                  <a:pt x="4305325" y="72484"/>
                  <a:pt x="5525480" y="298960"/>
                  <a:pt x="5874962" y="1249688"/>
                </a:cubicBezTo>
                <a:cubicBezTo>
                  <a:pt x="6246304" y="2204910"/>
                  <a:pt x="5109165" y="3358805"/>
                  <a:pt x="3276565" y="3238821"/>
                </a:cubicBezTo>
                <a:cubicBezTo>
                  <a:pt x="1985790" y="3513197"/>
                  <a:pt x="680585" y="2960517"/>
                  <a:pt x="256814" y="2283121"/>
                </a:cubicBezTo>
                <a:cubicBezTo>
                  <a:pt x="163568" y="2270212"/>
                  <a:pt x="-11255" y="2224777"/>
                  <a:pt x="-110277" y="2176638"/>
                </a:cubicBezTo>
                <a:cubicBezTo>
                  <a:pt x="-209299" y="2128499"/>
                  <a:pt x="-388022" y="2106570"/>
                  <a:pt x="-507959" y="206128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58530"/>
                      <a:gd name="adj2" fmla="val 1348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b="1" dirty="0">
                <a:solidFill>
                  <a:schemeClr val="tx1"/>
                </a:solidFill>
              </a:rPr>
              <a:t>Kako i kada je započeo Drugi svjetski rat?</a:t>
            </a:r>
          </a:p>
        </p:txBody>
      </p:sp>
    </p:spTree>
    <p:extLst>
      <p:ext uri="{BB962C8B-B14F-4D97-AF65-F5344CB8AC3E}">
        <p14:creationId xmlns:p14="http://schemas.microsoft.com/office/powerpoint/2010/main" val="78637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5034" y="3691059"/>
            <a:ext cx="2125351" cy="300668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2031082" y="1442302"/>
            <a:ext cx="4685122" cy="3297326"/>
          </a:xfrm>
          <a:custGeom>
            <a:avLst/>
            <a:gdLst>
              <a:gd name="connsiteX0" fmla="*/ 182579 w 4685122"/>
              <a:gd name="connsiteY0" fmla="*/ 2941017 h 3297326"/>
              <a:gd name="connsiteX1" fmla="*/ 301071 w 4685122"/>
              <a:gd name="connsiteY1" fmla="*/ 2457225 h 3297326"/>
              <a:gd name="connsiteX2" fmla="*/ 1565506 w 4685122"/>
              <a:gd name="connsiteY2" fmla="*/ 93345 h 3297326"/>
              <a:gd name="connsiteX3" fmla="*/ 4109626 w 4685122"/>
              <a:gd name="connsiteY3" fmla="*/ 566324 h 3297326"/>
              <a:gd name="connsiteX4" fmla="*/ 3422343 w 4685122"/>
              <a:gd name="connsiteY4" fmla="*/ 3111737 h 3297326"/>
              <a:gd name="connsiteX5" fmla="*/ 880100 w 4685122"/>
              <a:gd name="connsiteY5" fmla="*/ 2936573 h 3297326"/>
              <a:gd name="connsiteX6" fmla="*/ 182579 w 4685122"/>
              <a:gd name="connsiteY6" fmla="*/ 2941017 h 329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5122" h="3297326" fill="none" extrusionOk="0">
                <a:moveTo>
                  <a:pt x="182579" y="2941017"/>
                </a:moveTo>
                <a:cubicBezTo>
                  <a:pt x="234079" y="2791026"/>
                  <a:pt x="286094" y="2593625"/>
                  <a:pt x="301071" y="2457225"/>
                </a:cubicBezTo>
                <a:cubicBezTo>
                  <a:pt x="-270086" y="1743810"/>
                  <a:pt x="187342" y="115479"/>
                  <a:pt x="1565506" y="93345"/>
                </a:cubicBezTo>
                <a:cubicBezTo>
                  <a:pt x="2366491" y="-273633"/>
                  <a:pt x="3603368" y="38189"/>
                  <a:pt x="4109626" y="566324"/>
                </a:cubicBezTo>
                <a:cubicBezTo>
                  <a:pt x="4993624" y="1275292"/>
                  <a:pt x="4725248" y="2903800"/>
                  <a:pt x="3422343" y="3111737"/>
                </a:cubicBezTo>
                <a:cubicBezTo>
                  <a:pt x="2574331" y="3413802"/>
                  <a:pt x="1690579" y="3186892"/>
                  <a:pt x="880100" y="2936573"/>
                </a:cubicBezTo>
                <a:cubicBezTo>
                  <a:pt x="581097" y="2929080"/>
                  <a:pt x="509332" y="2930669"/>
                  <a:pt x="182579" y="2941017"/>
                </a:cubicBezTo>
                <a:close/>
              </a:path>
              <a:path w="4685122" h="3297326" stroke="0" extrusionOk="0">
                <a:moveTo>
                  <a:pt x="182579" y="2941017"/>
                </a:moveTo>
                <a:cubicBezTo>
                  <a:pt x="251972" y="2710391"/>
                  <a:pt x="277003" y="2617801"/>
                  <a:pt x="301071" y="2457225"/>
                </a:cubicBezTo>
                <a:cubicBezTo>
                  <a:pt x="-545613" y="1412484"/>
                  <a:pt x="143374" y="386919"/>
                  <a:pt x="1565506" y="93345"/>
                </a:cubicBezTo>
                <a:cubicBezTo>
                  <a:pt x="2500299" y="-3013"/>
                  <a:pt x="3460668" y="-114138"/>
                  <a:pt x="4109626" y="566324"/>
                </a:cubicBezTo>
                <a:cubicBezTo>
                  <a:pt x="5013144" y="1371886"/>
                  <a:pt x="4822321" y="2902663"/>
                  <a:pt x="3422343" y="3111737"/>
                </a:cubicBezTo>
                <a:cubicBezTo>
                  <a:pt x="2593138" y="3540684"/>
                  <a:pt x="1469122" y="3393634"/>
                  <a:pt x="880100" y="2936573"/>
                </a:cubicBezTo>
                <a:cubicBezTo>
                  <a:pt x="553016" y="2951954"/>
                  <a:pt x="489622" y="2931170"/>
                  <a:pt x="182579" y="294101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46103"/>
                      <a:gd name="adj2" fmla="val 391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Što je </a:t>
            </a:r>
            <a:r>
              <a:rPr lang="hr-HR" sz="3600" b="1" dirty="0" err="1">
                <a:solidFill>
                  <a:schemeClr val="tx1"/>
                </a:solidFill>
              </a:rPr>
              <a:t>Blitzkrieg</a:t>
            </a:r>
            <a:r>
              <a:rPr lang="hr-HR" sz="3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AE999F-1A6F-4E7A-9CD0-AA8E98C1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7" y="1206631"/>
            <a:ext cx="4006391" cy="56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4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1539DD14-8763-4ED1-AFDD-9F48D1D1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00" y="2007909"/>
            <a:ext cx="4098777" cy="45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C2F79D2-D3CF-4350-8468-81B6C2AC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5096" y="3691059"/>
            <a:ext cx="2125351" cy="300668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36F4C26-4B91-407F-9424-23F8855222CA}"/>
              </a:ext>
            </a:extLst>
          </p:cNvPr>
          <p:cNvSpPr/>
          <p:nvPr/>
        </p:nvSpPr>
        <p:spPr>
          <a:xfrm>
            <a:off x="1307771" y="1206631"/>
            <a:ext cx="6519029" cy="3532997"/>
          </a:xfrm>
          <a:custGeom>
            <a:avLst/>
            <a:gdLst>
              <a:gd name="connsiteX0" fmla="*/ 254047 w 6519029"/>
              <a:gd name="connsiteY0" fmla="*/ 3151221 h 3532997"/>
              <a:gd name="connsiteX1" fmla="*/ 418920 w 6519029"/>
              <a:gd name="connsiteY1" fmla="*/ 2632852 h 3532997"/>
              <a:gd name="connsiteX2" fmla="*/ 2587107 w 6519029"/>
              <a:gd name="connsiteY2" fmla="*/ 37996 h 3532997"/>
              <a:gd name="connsiteX3" fmla="*/ 5703850 w 6519029"/>
              <a:gd name="connsiteY3" fmla="*/ 597885 h 3532997"/>
              <a:gd name="connsiteX4" fmla="*/ 4227420 w 6519029"/>
              <a:gd name="connsiteY4" fmla="*/ 3453318 h 3532997"/>
              <a:gd name="connsiteX5" fmla="*/ 1224599 w 6519029"/>
              <a:gd name="connsiteY5" fmla="*/ 3146462 h 3532997"/>
              <a:gd name="connsiteX6" fmla="*/ 719912 w 6519029"/>
              <a:gd name="connsiteY6" fmla="*/ 3148937 h 3532997"/>
              <a:gd name="connsiteX7" fmla="*/ 254047 w 6519029"/>
              <a:gd name="connsiteY7" fmla="*/ 3151221 h 353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9029" h="3532997" fill="none" extrusionOk="0">
                <a:moveTo>
                  <a:pt x="254047" y="3151221"/>
                </a:moveTo>
                <a:cubicBezTo>
                  <a:pt x="306902" y="2997635"/>
                  <a:pt x="382003" y="2836891"/>
                  <a:pt x="418920" y="2632852"/>
                </a:cubicBezTo>
                <a:cubicBezTo>
                  <a:pt x="-995592" y="1410569"/>
                  <a:pt x="617079" y="296120"/>
                  <a:pt x="2587107" y="37996"/>
                </a:cubicBezTo>
                <a:cubicBezTo>
                  <a:pt x="3590078" y="-105374"/>
                  <a:pt x="5019561" y="203723"/>
                  <a:pt x="5703850" y="597885"/>
                </a:cubicBezTo>
                <a:cubicBezTo>
                  <a:pt x="7394549" y="1454245"/>
                  <a:pt x="6523459" y="2656334"/>
                  <a:pt x="4227420" y="3453318"/>
                </a:cubicBezTo>
                <a:cubicBezTo>
                  <a:pt x="3284961" y="3832951"/>
                  <a:pt x="1980556" y="3369375"/>
                  <a:pt x="1224599" y="3146462"/>
                </a:cubicBezTo>
                <a:cubicBezTo>
                  <a:pt x="1108078" y="3124199"/>
                  <a:pt x="924789" y="3150646"/>
                  <a:pt x="719912" y="3148937"/>
                </a:cubicBezTo>
                <a:cubicBezTo>
                  <a:pt x="515035" y="3147228"/>
                  <a:pt x="460099" y="3160505"/>
                  <a:pt x="254047" y="3151221"/>
                </a:cubicBezTo>
                <a:close/>
              </a:path>
              <a:path w="6519029" h="3532997" stroke="0" extrusionOk="0">
                <a:moveTo>
                  <a:pt x="254047" y="3151221"/>
                </a:moveTo>
                <a:cubicBezTo>
                  <a:pt x="276529" y="3000001"/>
                  <a:pt x="344142" y="2807810"/>
                  <a:pt x="418920" y="2632852"/>
                </a:cubicBezTo>
                <a:cubicBezTo>
                  <a:pt x="-939535" y="1274198"/>
                  <a:pt x="155471" y="16825"/>
                  <a:pt x="2587107" y="37996"/>
                </a:cubicBezTo>
                <a:cubicBezTo>
                  <a:pt x="3775327" y="77801"/>
                  <a:pt x="4908344" y="-48791"/>
                  <a:pt x="5703850" y="597885"/>
                </a:cubicBezTo>
                <a:cubicBezTo>
                  <a:pt x="6954725" y="1560107"/>
                  <a:pt x="6546331" y="3397623"/>
                  <a:pt x="4227420" y="3453318"/>
                </a:cubicBezTo>
                <a:cubicBezTo>
                  <a:pt x="3186250" y="3776815"/>
                  <a:pt x="1993733" y="3540629"/>
                  <a:pt x="1224599" y="3146462"/>
                </a:cubicBezTo>
                <a:cubicBezTo>
                  <a:pt x="1019791" y="3152322"/>
                  <a:pt x="896127" y="3162879"/>
                  <a:pt x="758734" y="3148746"/>
                </a:cubicBezTo>
                <a:cubicBezTo>
                  <a:pt x="621341" y="3134613"/>
                  <a:pt x="468704" y="3149501"/>
                  <a:pt x="254047" y="3151221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46103"/>
                      <a:gd name="adj2" fmla="val 391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Između koga je potpisan sporazum o nenapadanju? Koje su odluke tajnog dijela tog sporazuma?</a:t>
            </a:r>
          </a:p>
        </p:txBody>
      </p:sp>
    </p:spTree>
    <p:extLst>
      <p:ext uri="{BB962C8B-B14F-4D97-AF65-F5344CB8AC3E}">
        <p14:creationId xmlns:p14="http://schemas.microsoft.com/office/powerpoint/2010/main" val="22394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293</Words>
  <Application>Microsoft Office PowerPoint</Application>
  <PresentationFormat>Widescreen</PresentationFormat>
  <Paragraphs>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Elephant</vt:lpstr>
      <vt:lpstr>Calibri Light</vt:lpstr>
      <vt:lpstr>Office Theme</vt:lpstr>
      <vt:lpstr>Ponavljanje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Deniver Vukelić</cp:lastModifiedBy>
  <cp:revision>38</cp:revision>
  <dcterms:created xsi:type="dcterms:W3CDTF">2021-01-04T08:54:24Z</dcterms:created>
  <dcterms:modified xsi:type="dcterms:W3CDTF">2021-06-16T07:49:53Z</dcterms:modified>
</cp:coreProperties>
</file>